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4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8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7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1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1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6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CB810-7390-48FC-959C-8D1CF1012D82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7D341-B96A-488E-B21E-70B03C1B3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4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Дмитриевна Симакова</dc:creator>
  <cp:lastModifiedBy>Юлия Дмитриевна Симакова</cp:lastModifiedBy>
  <cp:revision>1</cp:revision>
  <dcterms:created xsi:type="dcterms:W3CDTF">2022-11-11T08:48:11Z</dcterms:created>
  <dcterms:modified xsi:type="dcterms:W3CDTF">2022-11-11T08:48:42Z</dcterms:modified>
</cp:coreProperties>
</file>