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71" r:id="rId3"/>
    <p:sldId id="265" r:id="rId4"/>
    <p:sldId id="267" r:id="rId5"/>
    <p:sldId id="270" r:id="rId6"/>
    <p:sldId id="276" r:id="rId7"/>
    <p:sldId id="269" r:id="rId8"/>
    <p:sldId id="272" r:id="rId9"/>
    <p:sldId id="277" r:id="rId10"/>
    <p:sldId id="274" r:id="rId11"/>
    <p:sldId id="259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186" autoAdjust="0"/>
  </p:normalViewPr>
  <p:slideViewPr>
    <p:cSldViewPr showGuides="1">
      <p:cViewPr varScale="1">
        <p:scale>
          <a:sx n="78" d="100"/>
          <a:sy n="78" d="100"/>
        </p:scale>
        <p:origin x="114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433387"/>
          </a:xfrm>
        </p:spPr>
        <p:txBody>
          <a:bodyPr/>
          <a:lstStyle/>
          <a:p>
            <a:r>
              <a:rPr lang="ru-RU" altLang="ru-RU" sz="3600">
                <a:latin typeface="Century Gothic" panose="020B0502020202020204" pitchFamily="34" charset="0"/>
              </a:rPr>
              <a:t>Пример вставки изображений</a:t>
            </a:r>
          </a:p>
        </p:txBody>
      </p:sp>
      <p:pic>
        <p:nvPicPr>
          <p:cNvPr id="133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6692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7408" y="4725144"/>
            <a:ext cx="10972800" cy="2074863"/>
          </a:xfrm>
        </p:spPr>
        <p:txBody>
          <a:bodyPr/>
          <a:lstStyle/>
          <a:p>
            <a:r>
              <a:rPr lang="ru-RU" altLang="ru-RU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Спасибо за внимание</a:t>
            </a:r>
            <a:r>
              <a:rPr lang="ru-RU" alt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95325" y="2276475"/>
            <a:ext cx="8280400" cy="1470025"/>
          </a:xfrm>
        </p:spPr>
        <p:txBody>
          <a:bodyPr/>
          <a:lstStyle/>
          <a:p>
            <a:endParaRPr lang="ru-RU" altLang="ru-RU" b="1"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325" y="3886200"/>
            <a:ext cx="8280400" cy="1752600"/>
          </a:xfrm>
        </p:spPr>
        <p:txBody>
          <a:bodyPr/>
          <a:lstStyle/>
          <a:p>
            <a:pPr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4363" y="1196975"/>
            <a:ext cx="10972800" cy="1012825"/>
          </a:xfrm>
        </p:spPr>
        <p:txBody>
          <a:bodyPr/>
          <a:lstStyle/>
          <a:p>
            <a:endParaRPr lang="ru-RU" altLang="ru-RU" b="1" dirty="0">
              <a:latin typeface="Century Gothic" panose="020B0502020202020204" pitchFamily="34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09600" y="2349500"/>
            <a:ext cx="10972800" cy="3776663"/>
          </a:xfrm>
        </p:spPr>
        <p:txBody>
          <a:bodyPr/>
          <a:lstStyle/>
          <a:p>
            <a:endParaRPr lang="ru-RU" alt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Пример градиентного фона</a:t>
            </a:r>
          </a:p>
        </p:txBody>
      </p:sp>
      <p:sp>
        <p:nvSpPr>
          <p:cNvPr id="6148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9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609600" y="1100138"/>
            <a:ext cx="10972800" cy="1143000"/>
          </a:xfrm>
        </p:spPr>
        <p:txBody>
          <a:bodyPr/>
          <a:lstStyle/>
          <a:p>
            <a:r>
              <a:rPr lang="ru-RU" altLang="ru-RU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Пример градиентного фона</a:t>
            </a: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>
          <a:xfrm>
            <a:off x="6197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3" name="Объект 8"/>
          <p:cNvSpPr>
            <a:spLocks noGrp="1"/>
          </p:cNvSpPr>
          <p:nvPr>
            <p:ph sz="half" idx="1"/>
          </p:nvPr>
        </p:nvSpPr>
        <p:spPr>
          <a:xfrm>
            <a:off x="609600" y="2243138"/>
            <a:ext cx="5384800" cy="3883025"/>
          </a:xfrm>
        </p:spPr>
        <p:txBody>
          <a:bodyPr/>
          <a:lstStyle/>
          <a:p>
            <a:endParaRPr lang="ru-RU" altLang="ru-RU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695325" y="2276475"/>
            <a:ext cx="10972800" cy="2074863"/>
          </a:xfrm>
        </p:spPr>
        <p:txBody>
          <a:bodyPr/>
          <a:lstStyle/>
          <a:p>
            <a:pPr algn="l"/>
            <a:r>
              <a:rPr lang="ru-RU" altLang="ru-RU" b="1" dirty="0">
                <a:latin typeface="Century Gothic" panose="020B0502020202020204" pitchFamily="34" charset="0"/>
              </a:rPr>
              <a:t>Пример</a:t>
            </a:r>
            <a:br>
              <a:rPr lang="ru-RU" altLang="ru-RU" b="1" dirty="0">
                <a:latin typeface="Century Gothic" panose="020B0502020202020204" pitchFamily="34" charset="0"/>
              </a:rPr>
            </a:br>
            <a:r>
              <a:rPr lang="ru-RU" altLang="ru-RU" b="1" dirty="0">
                <a:latin typeface="Century Gothic" panose="020B0502020202020204" pitchFamily="34" charset="0"/>
              </a:rPr>
              <a:t>использования изображения</a:t>
            </a:r>
            <a:br>
              <a:rPr lang="ru-RU" altLang="ru-RU" b="1" dirty="0">
                <a:latin typeface="Century Gothic" panose="020B0502020202020204" pitchFamily="34" charset="0"/>
              </a:rPr>
            </a:br>
            <a:r>
              <a:rPr lang="ru-RU" altLang="ru-RU" b="1" dirty="0">
                <a:latin typeface="Century Gothic" panose="020B0502020202020204" pitchFamily="34" charset="0"/>
              </a:rPr>
              <a:t>в качестве фона</a:t>
            </a:r>
          </a:p>
        </p:txBody>
      </p:sp>
      <p:pic>
        <p:nvPicPr>
          <p:cNvPr id="11" name="Picture 4" descr="D:\работа UNECON\2020.02.13_презентация университет 90 лет АНГЛ\ПРЕЗЕНТАЦИЯ 2021 NEW\б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689" y="-27657"/>
            <a:ext cx="2736576" cy="2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абота UNECON\2020.02.13_презентация университет 90 лет АНГЛ\ПРЕЗЕНТАЦИЯ 2021 NEW\unecon-ли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6075506"/>
            <a:ext cx="7632848" cy="80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работа UNECON\2020.02.13_презентация университет 90 лет АНГЛ\ПРЕЗЕНТАЦИЯ 2021 NEW\гри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3" y="301055"/>
            <a:ext cx="436265" cy="4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8415338" y="2747963"/>
            <a:ext cx="2490787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813300" y="2747963"/>
            <a:ext cx="2490788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11263" y="2747963"/>
            <a:ext cx="2492375" cy="2490787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51A65D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>
                <a:latin typeface="Century Gothic" panose="020B0502020202020204" pitchFamily="34" charset="0"/>
              </a:rPr>
              <a:t>Пример оформления основных показателей</a:t>
            </a:r>
          </a:p>
        </p:txBody>
      </p: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участников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52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спикеров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пленарного заседания</a:t>
            </a:r>
          </a:p>
        </p:txBody>
      </p:sp>
      <p:sp>
        <p:nvSpPr>
          <p:cNvPr id="10253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панельные сессии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8380413" y="2747963"/>
            <a:ext cx="2525712" cy="2525712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94250" y="2714625"/>
            <a:ext cx="2525713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89038" y="2714625"/>
            <a:ext cx="2524125" cy="2524125"/>
          </a:xfrm>
          <a:prstGeom prst="ellipse">
            <a:avLst/>
          </a:prstGeom>
          <a:gradFill>
            <a:gsLst>
              <a:gs pos="0">
                <a:srgbClr val="128C91"/>
              </a:gs>
              <a:gs pos="100000">
                <a:srgbClr val="7A4684"/>
              </a:gs>
            </a:gsLst>
            <a:lin ang="49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 dirty="0">
                <a:latin typeface="Century Gothic" panose="020B0502020202020204" pitchFamily="34" charset="0"/>
              </a:rPr>
              <a:t>Пример оформления основных показателей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1416050" y="3246438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1000+</a:t>
            </a:r>
          </a:p>
        </p:txBody>
      </p:sp>
      <p:sp>
        <p:nvSpPr>
          <p:cNvPr id="11274" name="TextBox 14"/>
          <p:cNvSpPr txBox="1">
            <a:spLocks noChangeArrowheads="1"/>
          </p:cNvSpPr>
          <p:nvPr/>
        </p:nvSpPr>
        <p:spPr bwMode="auto">
          <a:xfrm>
            <a:off x="1487488" y="41814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участников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5116513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altLang="ru-RU" sz="44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5127625" y="3933825"/>
            <a:ext cx="18716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спикеров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пленарного заседания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8759825" y="3213100"/>
            <a:ext cx="1800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8724900" y="4089400"/>
            <a:ext cx="1871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Century Gothic" panose="020B0502020202020204" pitchFamily="34" charset="0"/>
              </a:rPr>
              <a:t>панельные сессии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09600" y="1268413"/>
            <a:ext cx="10972800" cy="1143000"/>
          </a:xfrm>
        </p:spPr>
        <p:txBody>
          <a:bodyPr/>
          <a:lstStyle/>
          <a:p>
            <a:r>
              <a:rPr lang="ru-RU" altLang="ru-RU" sz="3600">
                <a:latin typeface="Century Gothic" panose="020B0502020202020204" pitchFamily="34" charset="0"/>
              </a:rPr>
              <a:t>Пример использования иконок</a:t>
            </a:r>
          </a:p>
        </p:txBody>
      </p:sp>
      <p:grpSp>
        <p:nvGrpSpPr>
          <p:cNvPr id="12294" name="Группа 5"/>
          <p:cNvGrpSpPr>
            <a:grpSpLocks/>
          </p:cNvGrpSpPr>
          <p:nvPr/>
        </p:nvGrpSpPr>
        <p:grpSpPr bwMode="auto">
          <a:xfrm>
            <a:off x="1312863" y="3600450"/>
            <a:ext cx="1082675" cy="935038"/>
            <a:chOff x="1199456" y="2714626"/>
            <a:chExt cx="1083543" cy="936104"/>
          </a:xfrm>
        </p:grpSpPr>
        <p:sp>
          <p:nvSpPr>
            <p:cNvPr id="4" name="Овал 3"/>
            <p:cNvSpPr/>
            <p:nvPr/>
          </p:nvSpPr>
          <p:spPr>
            <a:xfrm>
              <a:off x="1776180" y="2790913"/>
              <a:ext cx="506819" cy="506990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456" y="2714626"/>
              <a:ext cx="93610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55086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296" name="TextBox 19"/>
          <p:cNvSpPr txBox="1">
            <a:spLocks noChangeArrowheads="1"/>
          </p:cNvSpPr>
          <p:nvPr/>
        </p:nvSpPr>
        <p:spPr bwMode="auto">
          <a:xfrm>
            <a:off x="55086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sp>
        <p:nvSpPr>
          <p:cNvPr id="12297" name="TextBox 26"/>
          <p:cNvSpPr txBox="1">
            <a:spLocks noChangeArrowheads="1"/>
          </p:cNvSpPr>
          <p:nvPr/>
        </p:nvSpPr>
        <p:spPr bwMode="auto">
          <a:xfrm>
            <a:off x="335915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dirty="0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298" name="TextBox 27"/>
          <p:cNvSpPr txBox="1">
            <a:spLocks noChangeArrowheads="1"/>
          </p:cNvSpPr>
          <p:nvPr/>
        </p:nvSpPr>
        <p:spPr bwMode="auto">
          <a:xfrm>
            <a:off x="335915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>
                <a:latin typeface="Century Gothic" panose="020B0502020202020204" pitchFamily="34" charset="0"/>
              </a:rPr>
              <a:t>Заголовок</a:t>
            </a:r>
          </a:p>
        </p:txBody>
      </p:sp>
      <p:sp>
        <p:nvSpPr>
          <p:cNvPr id="12299" name="TextBox 36"/>
          <p:cNvSpPr txBox="1">
            <a:spLocks noChangeArrowheads="1"/>
          </p:cNvSpPr>
          <p:nvPr/>
        </p:nvSpPr>
        <p:spPr bwMode="auto">
          <a:xfrm>
            <a:off x="6297613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300" name="TextBox 37"/>
          <p:cNvSpPr txBox="1">
            <a:spLocks noChangeArrowheads="1"/>
          </p:cNvSpPr>
          <p:nvPr/>
        </p:nvSpPr>
        <p:spPr bwMode="auto">
          <a:xfrm>
            <a:off x="6297613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sp>
        <p:nvSpPr>
          <p:cNvPr id="12301" name="TextBox 41"/>
          <p:cNvSpPr txBox="1">
            <a:spLocks noChangeArrowheads="1"/>
          </p:cNvSpPr>
          <p:nvPr/>
        </p:nvSpPr>
        <p:spPr bwMode="auto">
          <a:xfrm>
            <a:off x="8890000" y="4962525"/>
            <a:ext cx="260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>
                <a:latin typeface="Century Gothic" panose="020B0502020202020204" pitchFamily="34" charset="0"/>
              </a:rPr>
              <a:t>Описание</a:t>
            </a:r>
          </a:p>
        </p:txBody>
      </p:sp>
      <p:sp>
        <p:nvSpPr>
          <p:cNvPr id="12302" name="TextBox 42"/>
          <p:cNvSpPr txBox="1">
            <a:spLocks noChangeArrowheads="1"/>
          </p:cNvSpPr>
          <p:nvPr/>
        </p:nvSpPr>
        <p:spPr bwMode="auto">
          <a:xfrm>
            <a:off x="8890000" y="2820988"/>
            <a:ext cx="260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>
                <a:latin typeface="Century Gothic" panose="020B0502020202020204" pitchFamily="34" charset="0"/>
              </a:rPr>
              <a:t>Заголовок</a:t>
            </a:r>
          </a:p>
        </p:txBody>
      </p:sp>
      <p:grpSp>
        <p:nvGrpSpPr>
          <p:cNvPr id="12303" name="Группа 7"/>
          <p:cNvGrpSpPr>
            <a:grpSpLocks/>
          </p:cNvGrpSpPr>
          <p:nvPr/>
        </p:nvGrpSpPr>
        <p:grpSpPr bwMode="auto">
          <a:xfrm>
            <a:off x="4046538" y="3500438"/>
            <a:ext cx="1231900" cy="1185862"/>
            <a:chOff x="4292377" y="3500398"/>
            <a:chExt cx="1230982" cy="1185587"/>
          </a:xfrm>
        </p:grpSpPr>
        <p:sp>
          <p:nvSpPr>
            <p:cNvPr id="23" name="Овал 22"/>
            <p:cNvSpPr/>
            <p:nvPr/>
          </p:nvSpPr>
          <p:spPr>
            <a:xfrm>
              <a:off x="5015738" y="3676569"/>
              <a:ext cx="507621" cy="507882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11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377" y="3500398"/>
              <a:ext cx="1185587" cy="118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" name="Группа 9"/>
          <p:cNvGrpSpPr>
            <a:grpSpLocks/>
          </p:cNvGrpSpPr>
          <p:nvPr/>
        </p:nvGrpSpPr>
        <p:grpSpPr bwMode="auto">
          <a:xfrm>
            <a:off x="7137400" y="3613150"/>
            <a:ext cx="1004888" cy="927100"/>
            <a:chOff x="6791227" y="3612665"/>
            <a:chExt cx="1005569" cy="927594"/>
          </a:xfrm>
        </p:grpSpPr>
        <p:sp>
          <p:nvSpPr>
            <p:cNvPr id="35" name="Овал 34"/>
            <p:cNvSpPr/>
            <p:nvPr/>
          </p:nvSpPr>
          <p:spPr>
            <a:xfrm>
              <a:off x="7290040" y="3676199"/>
              <a:ext cx="506756" cy="508271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227" y="3612665"/>
              <a:ext cx="927594" cy="927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" name="Группа 11"/>
          <p:cNvGrpSpPr>
            <a:grpSpLocks/>
          </p:cNvGrpSpPr>
          <p:nvPr/>
        </p:nvGrpSpPr>
        <p:grpSpPr bwMode="auto">
          <a:xfrm>
            <a:off x="9623425" y="3600450"/>
            <a:ext cx="1111250" cy="930275"/>
            <a:chOff x="8958365" y="3599796"/>
            <a:chExt cx="1111868" cy="931016"/>
          </a:xfrm>
        </p:grpSpPr>
        <p:sp>
          <p:nvSpPr>
            <p:cNvPr id="40" name="Овал 39"/>
            <p:cNvSpPr/>
            <p:nvPr/>
          </p:nvSpPr>
          <p:spPr>
            <a:xfrm>
              <a:off x="9563539" y="3676057"/>
              <a:ext cx="506694" cy="508405"/>
            </a:xfrm>
            <a:prstGeom prst="ellipse">
              <a:avLst/>
            </a:prstGeom>
            <a:gradFill flip="none" rotWithShape="1">
              <a:gsLst>
                <a:gs pos="0">
                  <a:srgbClr val="16ABB2">
                    <a:tint val="66000"/>
                    <a:satMod val="160000"/>
                  </a:srgbClr>
                </a:gs>
                <a:gs pos="50000">
                  <a:srgbClr val="16ABB2">
                    <a:tint val="44500"/>
                    <a:satMod val="160000"/>
                  </a:srgbClr>
                </a:gs>
                <a:gs pos="100000">
                  <a:srgbClr val="16ABB2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7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365" y="3599796"/>
              <a:ext cx="931016" cy="93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14685</TotalTime>
  <Words>60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Пример градиентного фона</vt:lpstr>
      <vt:lpstr>Пример градиентного фона</vt:lpstr>
      <vt:lpstr>Пример использования изображения в качестве фона</vt:lpstr>
      <vt:lpstr>Пример оформления основных показателей</vt:lpstr>
      <vt:lpstr>Пример оформления основных показателей</vt:lpstr>
      <vt:lpstr>Пример использования иконок</vt:lpstr>
      <vt:lpstr>Пример вставки изображений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Х.М. Пахомова</cp:lastModifiedBy>
  <cp:revision>598</cp:revision>
  <dcterms:created xsi:type="dcterms:W3CDTF">2016-07-14T12:34:36Z</dcterms:created>
  <dcterms:modified xsi:type="dcterms:W3CDTF">2022-10-13T12:22:10Z</dcterms:modified>
</cp:coreProperties>
</file>