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71" r:id="rId3"/>
    <p:sldId id="265" r:id="rId4"/>
    <p:sldId id="267" r:id="rId5"/>
    <p:sldId id="270" r:id="rId6"/>
    <p:sldId id="276" r:id="rId7"/>
    <p:sldId id="268" r:id="rId8"/>
    <p:sldId id="269" r:id="rId9"/>
    <p:sldId id="272" r:id="rId10"/>
    <p:sldId id="277" r:id="rId11"/>
    <p:sldId id="274" r:id="rId12"/>
    <p:sldId id="259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94141" autoAdjust="0"/>
  </p:normalViewPr>
  <p:slideViewPr>
    <p:cSldViewPr showGuides="1">
      <p:cViewPr varScale="1">
        <p:scale>
          <a:sx n="101" d="100"/>
          <a:sy n="101" d="100"/>
        </p:scale>
        <p:origin x="13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04865"/>
            <a:ext cx="8280400" cy="1959148"/>
          </a:xfrm>
        </p:spPr>
        <p:txBody>
          <a:bodyPr/>
          <a:lstStyle/>
          <a:p>
            <a:r>
              <a:rPr lang="en-US" altLang="ru-RU" b="1" dirty="0">
                <a:latin typeface="Century Gothic" panose="020B0502020202020204" pitchFamily="34" charset="0"/>
              </a:rPr>
              <a:t>JUBILEE STYLE </a:t>
            </a:r>
            <a:br>
              <a:rPr lang="en-US" altLang="ru-RU" b="1" dirty="0">
                <a:latin typeface="Century Gothic" panose="020B0502020202020204" pitchFamily="34" charset="0"/>
              </a:rPr>
            </a:br>
            <a:r>
              <a:rPr lang="en-US" altLang="ru-RU" b="1" dirty="0">
                <a:latin typeface="Century Gothic" panose="020B0502020202020204" pitchFamily="34" charset="0"/>
              </a:rPr>
              <a:t>PRESENTATION TEMPLATE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4437112"/>
            <a:ext cx="8280400" cy="1752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entury Gothic" panose="020B0502020202020204" pitchFamily="34" charset="0"/>
              </a:rPr>
              <a:t>PR CENTER 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8338" y="0"/>
            <a:ext cx="263525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6046"/>
            <a:ext cx="42100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en-US" altLang="ru-RU" sz="3600" dirty="0">
                <a:latin typeface="Century Gothic" panose="020B0502020202020204" pitchFamily="34" charset="0"/>
              </a:rPr>
              <a:t>Icon images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12291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Группа 5"/>
          <p:cNvGrpSpPr>
            <a:grpSpLocks/>
          </p:cNvGrpSpPr>
          <p:nvPr/>
        </p:nvGrpSpPr>
        <p:grpSpPr bwMode="auto">
          <a:xfrm>
            <a:off x="1312863" y="3600450"/>
            <a:ext cx="1082675" cy="935038"/>
            <a:chOff x="1199456" y="2714626"/>
            <a:chExt cx="1083543" cy="936104"/>
          </a:xfrm>
        </p:grpSpPr>
        <p:sp>
          <p:nvSpPr>
            <p:cNvPr id="4" name="Овал 3"/>
            <p:cNvSpPr/>
            <p:nvPr/>
          </p:nvSpPr>
          <p:spPr>
            <a:xfrm>
              <a:off x="1776180" y="2790913"/>
              <a:ext cx="506819" cy="506990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456" y="2714626"/>
              <a:ext cx="93610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55086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Text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5086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Title one 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297" name="TextBox 26"/>
          <p:cNvSpPr txBox="1">
            <a:spLocks noChangeArrowheads="1"/>
          </p:cNvSpPr>
          <p:nvPr/>
        </p:nvSpPr>
        <p:spPr bwMode="auto">
          <a:xfrm>
            <a:off x="335915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Text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298" name="TextBox 27"/>
          <p:cNvSpPr txBox="1">
            <a:spLocks noChangeArrowheads="1"/>
          </p:cNvSpPr>
          <p:nvPr/>
        </p:nvSpPr>
        <p:spPr bwMode="auto">
          <a:xfrm>
            <a:off x="335915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Title two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629761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Text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300" name="TextBox 37"/>
          <p:cNvSpPr txBox="1">
            <a:spLocks noChangeArrowheads="1"/>
          </p:cNvSpPr>
          <p:nvPr/>
        </p:nvSpPr>
        <p:spPr bwMode="auto">
          <a:xfrm>
            <a:off x="629761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Title three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12301" name="TextBox 41"/>
          <p:cNvSpPr txBox="1">
            <a:spLocks noChangeArrowheads="1"/>
          </p:cNvSpPr>
          <p:nvPr/>
        </p:nvSpPr>
        <p:spPr bwMode="auto">
          <a:xfrm>
            <a:off x="889000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dirty="0">
                <a:latin typeface="Century Gothic" panose="020B0502020202020204" pitchFamily="34" charset="0"/>
              </a:rPr>
              <a:t>Text</a:t>
            </a:r>
            <a:endParaRPr lang="ru-RU" altLang="ru-RU" dirty="0">
              <a:latin typeface="Century Gothic" panose="020B0502020202020204" pitchFamily="34" charset="0"/>
            </a:endParaRPr>
          </a:p>
        </p:txBody>
      </p:sp>
      <p:sp>
        <p:nvSpPr>
          <p:cNvPr id="12302" name="TextBox 42"/>
          <p:cNvSpPr txBox="1">
            <a:spLocks noChangeArrowheads="1"/>
          </p:cNvSpPr>
          <p:nvPr/>
        </p:nvSpPr>
        <p:spPr bwMode="auto">
          <a:xfrm>
            <a:off x="889000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b="1" dirty="0">
                <a:latin typeface="Century Gothic" panose="020B0502020202020204" pitchFamily="34" charset="0"/>
              </a:rPr>
              <a:t>Title four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grpSp>
        <p:nvGrpSpPr>
          <p:cNvPr id="12303" name="Группа 7"/>
          <p:cNvGrpSpPr>
            <a:grpSpLocks/>
          </p:cNvGrpSpPr>
          <p:nvPr/>
        </p:nvGrpSpPr>
        <p:grpSpPr bwMode="auto">
          <a:xfrm>
            <a:off x="4046538" y="3500438"/>
            <a:ext cx="1231900" cy="1185862"/>
            <a:chOff x="4292377" y="3500398"/>
            <a:chExt cx="1230982" cy="1185587"/>
          </a:xfrm>
        </p:grpSpPr>
        <p:sp>
          <p:nvSpPr>
            <p:cNvPr id="23" name="Овал 22"/>
            <p:cNvSpPr/>
            <p:nvPr/>
          </p:nvSpPr>
          <p:spPr>
            <a:xfrm>
              <a:off x="5015738" y="3676569"/>
              <a:ext cx="507621" cy="507882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1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77" y="3500398"/>
              <a:ext cx="1185587" cy="118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Группа 9"/>
          <p:cNvGrpSpPr>
            <a:grpSpLocks/>
          </p:cNvGrpSpPr>
          <p:nvPr/>
        </p:nvGrpSpPr>
        <p:grpSpPr bwMode="auto">
          <a:xfrm>
            <a:off x="7137400" y="3613150"/>
            <a:ext cx="1004888" cy="927100"/>
            <a:chOff x="6791227" y="3612665"/>
            <a:chExt cx="1005569" cy="927594"/>
          </a:xfrm>
        </p:grpSpPr>
        <p:sp>
          <p:nvSpPr>
            <p:cNvPr id="35" name="Овал 34"/>
            <p:cNvSpPr/>
            <p:nvPr/>
          </p:nvSpPr>
          <p:spPr>
            <a:xfrm>
              <a:off x="7290040" y="3676199"/>
              <a:ext cx="506756" cy="508271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9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27" y="3612665"/>
              <a:ext cx="927594" cy="92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Группа 11"/>
          <p:cNvGrpSpPr>
            <a:grpSpLocks/>
          </p:cNvGrpSpPr>
          <p:nvPr/>
        </p:nvGrpSpPr>
        <p:grpSpPr bwMode="auto">
          <a:xfrm>
            <a:off x="9623425" y="3600450"/>
            <a:ext cx="1111250" cy="930275"/>
            <a:chOff x="8958365" y="3599796"/>
            <a:chExt cx="1111868" cy="931016"/>
          </a:xfrm>
        </p:grpSpPr>
        <p:sp>
          <p:nvSpPr>
            <p:cNvPr id="40" name="Овал 39"/>
            <p:cNvSpPr/>
            <p:nvPr/>
          </p:nvSpPr>
          <p:spPr>
            <a:xfrm>
              <a:off x="9563539" y="3676057"/>
              <a:ext cx="506694" cy="508405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7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65" y="3599796"/>
              <a:ext cx="931016" cy="93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Объект 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433387"/>
          </a:xfrm>
        </p:spPr>
        <p:txBody>
          <a:bodyPr/>
          <a:lstStyle/>
          <a:p>
            <a:r>
              <a:rPr lang="en-US" altLang="ru-RU" sz="3600" dirty="0">
                <a:latin typeface="Century Gothic" panose="020B0502020202020204" pitchFamily="34" charset="0"/>
              </a:rPr>
              <a:t>Photo images 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13315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1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-25400"/>
            <a:ext cx="470535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3" y="1412776"/>
            <a:ext cx="5667375" cy="42025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endParaRPr lang="ru-RU" altLang="ru-RU" b="1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6750" y="0"/>
            <a:ext cx="2635250" cy="6853238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6046"/>
            <a:ext cx="42100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endParaRPr lang="ru-RU" altLang="ru-RU" b="1">
              <a:latin typeface="Century Gothic" panose="020B0502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  <p:pic>
        <p:nvPicPr>
          <p:cNvPr id="512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en-US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Gradient background</a:t>
            </a:r>
            <a:endParaRPr lang="ru-RU" alt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54025"/>
            <a:ext cx="2800350" cy="514350"/>
          </a:xfrm>
        </p:spPr>
      </p:pic>
      <p:pic>
        <p:nvPicPr>
          <p:cNvPr id="615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en-US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Gradient background</a:t>
            </a:r>
            <a:endParaRPr lang="ru-RU" altLang="ru-RU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3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5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12" y="454025"/>
            <a:ext cx="2800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en-US" altLang="ru-RU" b="1" dirty="0">
                <a:latin typeface="Century Gothic" panose="020B0502020202020204" pitchFamily="34" charset="0"/>
              </a:rPr>
              <a:t>Background image</a:t>
            </a:r>
            <a:endParaRPr lang="ru-RU" altLang="ru-RU" b="1" dirty="0">
              <a:latin typeface="Century Gothic" panose="020B0502020202020204" pitchFamily="34" charset="0"/>
            </a:endParaRPr>
          </a:p>
        </p:txBody>
      </p:sp>
      <p:pic>
        <p:nvPicPr>
          <p:cNvPr id="7" name="Объект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en-US" alt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Background image </a:t>
            </a:r>
            <a:endParaRPr lang="ru-RU" alt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2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" y="454025"/>
            <a:ext cx="2800350" cy="514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415338" y="2747963"/>
            <a:ext cx="2490787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13300" y="2747963"/>
            <a:ext cx="2490788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11263" y="2747963"/>
            <a:ext cx="2492375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en-US" altLang="ru-RU" sz="3600" dirty="0">
                <a:latin typeface="Century Gothic" panose="020B0502020202020204" pitchFamily="34" charset="0"/>
              </a:rPr>
              <a:t>Key figures 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10246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participants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Plenary speakers 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724105" y="3956189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Panel sessions 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380413" y="2747963"/>
            <a:ext cx="2525712" cy="2525712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4250" y="2714625"/>
            <a:ext cx="2525713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89038" y="2714625"/>
            <a:ext cx="2524125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en-US" altLang="ru-RU" sz="3600" dirty="0">
                <a:latin typeface="Century Gothic" panose="020B0502020202020204" pitchFamily="34" charset="0"/>
              </a:rPr>
              <a:t>Key figures</a:t>
            </a:r>
            <a:endParaRPr lang="ru-RU" altLang="ru-RU" sz="3600" dirty="0">
              <a:latin typeface="Century Gothic" panose="020B0502020202020204" pitchFamily="34" charset="0"/>
            </a:endParaRPr>
          </a:p>
        </p:txBody>
      </p:sp>
      <p:pic>
        <p:nvPicPr>
          <p:cNvPr id="1127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participants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Plenary speakers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8759825" y="3950493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Panel sessions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Объект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" y="466378"/>
            <a:ext cx="2800350" cy="5143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14679</TotalTime>
  <Words>50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Calibri</vt:lpstr>
      <vt:lpstr>Arial</vt:lpstr>
      <vt:lpstr>Тема Office</vt:lpstr>
      <vt:lpstr>JUBILEE STYLE  PRESENTATION TEMPLATE</vt:lpstr>
      <vt:lpstr>Презентация PowerPoint</vt:lpstr>
      <vt:lpstr>Презентация PowerPoint</vt:lpstr>
      <vt:lpstr>Gradient background</vt:lpstr>
      <vt:lpstr>Gradient background</vt:lpstr>
      <vt:lpstr>Background image</vt:lpstr>
      <vt:lpstr>Background image </vt:lpstr>
      <vt:lpstr>Key figures </vt:lpstr>
      <vt:lpstr>Key figures</vt:lpstr>
      <vt:lpstr>Icon images</vt:lpstr>
      <vt:lpstr>Photo images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Юлия Дмитриевна Симакова</cp:lastModifiedBy>
  <cp:revision>597</cp:revision>
  <dcterms:created xsi:type="dcterms:W3CDTF">2016-07-14T12:34:36Z</dcterms:created>
  <dcterms:modified xsi:type="dcterms:W3CDTF">2020-01-09T12:48:14Z</dcterms:modified>
</cp:coreProperties>
</file>