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–Christian Bauer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„Zitat hier eingeben.“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Titeltext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Aufzählungs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881BE656-A841-4DB3-8030-64DBC399ADDE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12086881" y="9384674"/>
            <a:ext cx="873969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DC7836AF-821B-491C-B120-FB0588645D93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20FCFE58-6AAB-4D64-B623-38BE2898F95E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29BF6F2B-FBD5-4430-AD94-15929F325480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56F8A973-8C49-45E1-837E-1C22EAC3D230-L0-001.png"/>
          <p:cNvPicPr>
            <a:picLocks noChangeAspect="1"/>
          </p:cNvPicPr>
          <p:nvPr/>
        </p:nvPicPr>
        <p:blipFill>
          <a:blip r:embed="rId2">
            <a:extLst/>
          </a:blip>
          <a:srcRect l="34325" t="6527" r="0" b="51980"/>
          <a:stretch>
            <a:fillRect/>
          </a:stretch>
        </p:blipFill>
        <p:spPr>
          <a:xfrm>
            <a:off x="4463995" y="7670"/>
            <a:ext cx="8540805" cy="4047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15E8707A-1D4E-4B00-833A-F74476865195-L0-001.png"/>
          <p:cNvPicPr>
            <a:picLocks noChangeAspect="1"/>
          </p:cNvPicPr>
          <p:nvPr/>
        </p:nvPicPr>
        <p:blipFill>
          <a:blip r:embed="rId3">
            <a:extLst/>
          </a:blip>
          <a:srcRect l="33639" t="7168" r="0" b="30648"/>
          <a:stretch>
            <a:fillRect/>
          </a:stretch>
        </p:blipFill>
        <p:spPr>
          <a:xfrm>
            <a:off x="4675099" y="4126507"/>
            <a:ext cx="7891053" cy="5545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56F8A973-8C49-45E1-837E-1C22EAC3D230-L0-001.png"/>
          <p:cNvPicPr>
            <a:picLocks noChangeAspect="1"/>
          </p:cNvPicPr>
          <p:nvPr/>
        </p:nvPicPr>
        <p:blipFill>
          <a:blip r:embed="rId2">
            <a:extLst/>
          </a:blip>
          <a:srcRect l="0" t="0" r="66233" b="87288"/>
          <a:stretch>
            <a:fillRect/>
          </a:stretch>
        </p:blipFill>
        <p:spPr>
          <a:xfrm>
            <a:off x="15340" y="15340"/>
            <a:ext cx="4991345" cy="1409211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11806476" y="9445729"/>
            <a:ext cx="1671657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/>
            <a:r>
              <a:t>5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E9719918-3A6D-4A75-B53C-9A12AD38D296-L0-001.png"/>
          <p:cNvPicPr>
            <a:picLocks noChangeAspect="1"/>
          </p:cNvPicPr>
          <p:nvPr/>
        </p:nvPicPr>
        <p:blipFill>
          <a:blip r:embed="rId2">
            <a:extLst/>
          </a:blip>
          <a:srcRect l="2072" t="0" r="3764" b="5341"/>
          <a:stretch>
            <a:fillRect/>
          </a:stretch>
        </p:blipFill>
        <p:spPr>
          <a:xfrm>
            <a:off x="54371" y="15279"/>
            <a:ext cx="12896043" cy="972287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12189980" y="9108246"/>
            <a:ext cx="858624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/>
            <a:r>
              <a:t>6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E7776466-AE2A-40A7-9042-0D2E14C1580E-L0-001.png"/>
          <p:cNvPicPr>
            <a:picLocks noChangeAspect="1"/>
          </p:cNvPicPr>
          <p:nvPr/>
        </p:nvPicPr>
        <p:blipFill>
          <a:blip r:embed="rId2">
            <a:extLst/>
          </a:blip>
          <a:srcRect l="0" t="0" r="2536" b="3802"/>
          <a:stretch>
            <a:fillRect/>
          </a:stretch>
        </p:blipFill>
        <p:spPr>
          <a:xfrm>
            <a:off x="19645" y="-44736"/>
            <a:ext cx="12965398" cy="959776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12189980" y="9108246"/>
            <a:ext cx="858624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/>
            <a:r>
              <a:t>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ED181924-4173-49C2-9206-AAECADD67C8A-L0-001.png"/>
          <p:cNvPicPr>
            <a:picLocks noChangeAspect="1"/>
          </p:cNvPicPr>
          <p:nvPr/>
        </p:nvPicPr>
        <p:blipFill>
          <a:blip r:embed="rId2">
            <a:extLst/>
          </a:blip>
          <a:srcRect l="0" t="0" r="2615" b="3927"/>
          <a:stretch>
            <a:fillRect/>
          </a:stretch>
        </p:blipFill>
        <p:spPr>
          <a:xfrm>
            <a:off x="30683" y="-3969"/>
            <a:ext cx="13193095" cy="9761537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12189980" y="9108246"/>
            <a:ext cx="858624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/>
            <a:r>
              <a:t>8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88593EB9-63E8-42D5-8539-187282EF02A0-L0-001.png"/>
          <p:cNvPicPr>
            <a:picLocks noChangeAspect="1"/>
          </p:cNvPicPr>
          <p:nvPr/>
        </p:nvPicPr>
        <p:blipFill>
          <a:blip r:embed="rId2">
            <a:extLst/>
          </a:blip>
          <a:srcRect l="0" t="0" r="66528" b="0"/>
          <a:stretch>
            <a:fillRect/>
          </a:stretch>
        </p:blipFill>
        <p:spPr>
          <a:xfrm>
            <a:off x="0" y="0"/>
            <a:ext cx="4352933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5895735" y="134975"/>
            <a:ext cx="554505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Contact: </a:t>
            </a:r>
          </a:p>
        </p:txBody>
      </p:sp>
      <p:pic>
        <p:nvPicPr>
          <p:cNvPr id="144" name="C8C34880-3D2D-4D43-81D8-47D563F6576C-L0-001.png"/>
          <p:cNvPicPr>
            <a:picLocks noChangeAspect="1"/>
          </p:cNvPicPr>
          <p:nvPr/>
        </p:nvPicPr>
        <p:blipFill>
          <a:blip r:embed="rId3">
            <a:extLst/>
          </a:blip>
          <a:srcRect l="0" t="19181" r="58477" b="64116"/>
          <a:stretch>
            <a:fillRect/>
          </a:stretch>
        </p:blipFill>
        <p:spPr>
          <a:xfrm>
            <a:off x="4356616" y="920412"/>
            <a:ext cx="8623471" cy="2601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C8C34880-3D2D-4D43-81D8-47D563F6576C-L0-001.png"/>
          <p:cNvPicPr>
            <a:picLocks noChangeAspect="1"/>
          </p:cNvPicPr>
          <p:nvPr/>
        </p:nvPicPr>
        <p:blipFill>
          <a:blip r:embed="rId3">
            <a:extLst/>
          </a:blip>
          <a:srcRect l="1731" t="49907" r="25175" b="36409"/>
          <a:stretch>
            <a:fillRect/>
          </a:stretch>
        </p:blipFill>
        <p:spPr>
          <a:xfrm>
            <a:off x="4354909" y="3551552"/>
            <a:ext cx="8626559" cy="12111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10DC88A5-8789-433F-8600-46EF0D544485-L0-001.png"/>
          <p:cNvPicPr>
            <a:picLocks noChangeAspect="1"/>
          </p:cNvPicPr>
          <p:nvPr/>
        </p:nvPicPr>
        <p:blipFill>
          <a:blip r:embed="rId4">
            <a:extLst/>
          </a:blip>
          <a:srcRect l="30987" t="21075" r="27838" b="70560"/>
          <a:stretch>
            <a:fillRect/>
          </a:stretch>
        </p:blipFill>
        <p:spPr>
          <a:xfrm>
            <a:off x="4364352" y="5264204"/>
            <a:ext cx="8608018" cy="1311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10DC88A5-8789-433F-8600-46EF0D544485-L0-001.png"/>
          <p:cNvPicPr>
            <a:picLocks noChangeAspect="1"/>
          </p:cNvPicPr>
          <p:nvPr/>
        </p:nvPicPr>
        <p:blipFill>
          <a:blip r:embed="rId4">
            <a:extLst/>
          </a:blip>
          <a:srcRect l="23768" t="34423" r="47345" b="60758"/>
          <a:stretch>
            <a:fillRect/>
          </a:stretch>
        </p:blipFill>
        <p:spPr>
          <a:xfrm>
            <a:off x="4382824" y="6657724"/>
            <a:ext cx="7566584" cy="946507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12189980" y="9108246"/>
            <a:ext cx="858624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/>
            <a:r>
              <a:t>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