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86" r:id="rId3"/>
    <p:sldId id="260" r:id="rId4"/>
    <p:sldId id="257" r:id="rId5"/>
    <p:sldId id="275" r:id="rId6"/>
    <p:sldId id="261" r:id="rId7"/>
    <p:sldId id="262" r:id="rId8"/>
    <p:sldId id="287" r:id="rId9"/>
    <p:sldId id="264" r:id="rId10"/>
    <p:sldId id="265" r:id="rId11"/>
    <p:sldId id="267" r:id="rId12"/>
    <p:sldId id="271" r:id="rId13"/>
    <p:sldId id="274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540BFC5-4722-4009-A537-3AFFAF5E83A3}">
          <p14:sldIdLst>
            <p14:sldId id="273"/>
            <p14:sldId id="286"/>
            <p14:sldId id="260"/>
            <p14:sldId id="257"/>
            <p14:sldId id="275"/>
            <p14:sldId id="261"/>
            <p14:sldId id="262"/>
            <p14:sldId id="287"/>
            <p14:sldId id="264"/>
            <p14:sldId id="265"/>
            <p14:sldId id="267"/>
            <p14:sldId id="271"/>
            <p14:sldId id="274"/>
            <p14:sldId id="270"/>
          </p14:sldIdLst>
        </p14:section>
        <p14:section name="ЗАГОТОВКИ" id="{53C8B79F-A75E-4177-8097-41337EA858B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C91"/>
    <a:srgbClr val="B9E2F5"/>
    <a:srgbClr val="FFC000"/>
    <a:srgbClr val="99FF99"/>
    <a:srgbClr val="0099FF"/>
    <a:srgbClr val="FFFFFF"/>
    <a:srgbClr val="E11F72"/>
    <a:srgbClr val="E74F90"/>
    <a:srgbClr val="0D6367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66" d="100"/>
          <a:sy n="66" d="100"/>
        </p:scale>
        <p:origin x="1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7EBE-7334-4EC8-A3C7-EFB1CFA48C1D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6A8F7-035B-4472-B0B5-9D9F893E8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520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Титульник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A8F7-035B-4472-B0B5-9D9F893E8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2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/>
              <a:t>Титульник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6A8F7-035B-4472-B0B5-9D9F893E8D0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74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Григорьев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6A8F7-035B-4472-B0B5-9D9F893E8D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8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Титульник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A8F7-035B-4472-B0B5-9D9F893E8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/>
              <a:t>Титульник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16A8F7-035B-4472-B0B5-9D9F893E8D0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44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B82DF-0E90-443E-B4CD-AA7E5FA4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C41862-4F1E-41A4-BD00-067F7D38D6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711B28-474D-4114-84CC-4B624A49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D5A23-17E7-41EE-A24A-4710E739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30BCFC-44B6-4E52-B7FB-3300CE53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5830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E7223-DAAA-4533-A30E-EB93CD444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C4F926-946F-48D7-9DD2-2639F4CF6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AA9D8-A37A-4885-8D43-E3F626B1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1FA662-521A-41AD-8ED4-201CCC1C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8BD7-1266-45C7-BA29-4CEE93E3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236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22DB35-58A9-45DF-81A8-64FC7075D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8F28C-AA23-4943-809E-51D0F24E9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25C70F-1D7F-4FCE-B816-C80057E86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A737AE-0FC4-43BD-8B70-C675DBE1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A93EC-9BED-4715-8A57-4AC0C91F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358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8236B-2199-4780-9933-52CCABB1C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FCA2D2-28B8-45C4-80EF-403A6DF70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20B39-634C-4A18-8E31-69CBF394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343F65-D4F5-46B0-A149-392D6169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E62BD-F517-42D4-ADEC-4B392160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95149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A623E-7789-4ABB-81A9-63C4610DF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D9C204-F3F7-4E8D-A4DA-7C5462AF3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ED184-D74A-460E-9930-75E1D924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864E6-EE78-4604-9FB8-B46D34A8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ACD0EB-04F2-4A53-B9ED-4DA5D155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85655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8CB40-E9A0-4362-9EDE-157B56315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030E0-64A4-4AD3-84B0-CB19ECFA3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417564-CB32-42E9-9DA5-1642BF7DD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708E94-F373-45DA-9D5B-CF877A95E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B1A9A9-1DE1-4D3B-B8E4-4AE4E390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EE326-45A5-40E0-A5F4-5750125B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11391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5384E-CE59-41BE-96FC-0EE3D126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FBA1CD-17F5-4806-86BC-7A776E75E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87CA05-1543-4076-BC57-72E0F382C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00696D-9AC8-439E-940F-2C036D6D3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714EA-F9E3-49F7-BC4F-4933DCD04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AA939D-7BD1-49ED-8C31-92B2067F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01B199-7E65-4AE3-831F-E9594FD8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D93CB6-AE6B-44C4-90A0-E2DDDFF5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22977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4F1DB-E8D9-4AAC-AC41-E83FDDA8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CC2C95-C819-4A3F-B5A9-981ACE4E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29F8EF2-B7A4-49AA-824E-47CFF365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A558AB-9231-44EA-9CD5-249571B8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21598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485FF9-DC1A-4B25-AD99-E9C16AA9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4CD0EB-47C9-40EF-92DB-9991B8A12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3777EE-51B7-43B4-AD71-FC41BF95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4858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1921C-34F6-46B5-9D54-26884F23F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AA66E0-5785-4826-B4CE-21A523BAE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26F73F-2B03-47D0-AB28-7BC62F3E8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52B417-D8BE-4C77-8CDA-F8AB67AFE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1BA77-0D72-4538-87E2-9B5959C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880F29-AA8F-4753-841B-C9E1484C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5018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C96FFC-DDE3-478F-A35E-655D92A7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0BD7EE4-B6F4-4575-96A6-1E0FB65858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771C78-0E85-41C3-BA12-B8072EFA2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C6CA82-D814-4D5D-80C5-736F39438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C32E51-9009-47F9-B8C5-2C9CB541B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06B7AD-A4A1-48F2-88E2-865A9E3A1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1785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68C40-C0A7-4911-B4E0-07FD0285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6BF12E-89B4-406D-AEC7-944FFF7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630C99-98D4-4334-A4BA-85D732ED63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866B2-DC76-4809-A196-C9B930C326EF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A9277-8C43-4857-ABD9-B71EF7D0F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2034CA-7B93-45C8-9E40-E38AE7B8A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3F186-A4D5-4829-9131-7D4D53400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2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Мотивирующий ролик БЕГ">
            <a:hlinkClick r:id="" action="ppaction://media"/>
            <a:extLst>
              <a:ext uri="{FF2B5EF4-FFF2-40B4-BE49-F238E27FC236}">
                <a16:creationId xmlns:a16="http://schemas.microsoft.com/office/drawing/2014/main" id="{523D4520-C82F-485B-A95D-F21E1E303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DD0A70-25E9-4F40-999E-1A6F51BE6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7A6F5-337E-4A7C-8DA4-2B7918A19A14}"/>
              </a:ext>
            </a:extLst>
          </p:cNvPr>
          <p:cNvSpPr txBox="1"/>
          <p:nvPr/>
        </p:nvSpPr>
        <p:spPr>
          <a:xfrm>
            <a:off x="5653545" y="4609642"/>
            <a:ext cx="4631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libri" panose="020F0502020204030204" pitchFamily="34" charset="0"/>
                <a:cs typeface="+mn-cs"/>
              </a:rPr>
              <a:t>КАФЕДРА ФИЗИЧЕСКОЙ КУЛЬТУРЫ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B6927-DAE6-48E4-9794-867151C92785}"/>
              </a:ext>
            </a:extLst>
          </p:cNvPr>
          <p:cNvSpPr txBox="1"/>
          <p:nvPr/>
        </p:nvSpPr>
        <p:spPr>
          <a:xfrm>
            <a:off x="4222759" y="2367170"/>
            <a:ext cx="79247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СПОРТИВНЫЙ ПУТЬ: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БЕГ – СМЫСЛ ЖИЗНИ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DAC716A-FECD-45A1-B1C7-839C4C38F5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704"/>
          <a:stretch/>
        </p:blipFill>
        <p:spPr>
          <a:xfrm>
            <a:off x="-5763694" y="1689929"/>
            <a:ext cx="4222759" cy="5462489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BEA44AC4-6C00-40D2-BA31-E2BB3DFC4BA2}"/>
              </a:ext>
            </a:extLst>
          </p:cNvPr>
          <p:cNvCxnSpPr>
            <a:cxnSpLocks/>
          </p:cNvCxnSpPr>
          <p:nvPr/>
        </p:nvCxnSpPr>
        <p:spPr>
          <a:xfrm flipV="1">
            <a:off x="4050811" y="4546050"/>
            <a:ext cx="8096732" cy="149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E1CE2C02-8A0D-42BA-B017-E4AEECDEE5A1}"/>
              </a:ext>
            </a:extLst>
          </p:cNvPr>
          <p:cNvCxnSpPr>
            <a:cxnSpLocks/>
          </p:cNvCxnSpPr>
          <p:nvPr/>
        </p:nvCxnSpPr>
        <p:spPr>
          <a:xfrm>
            <a:off x="4154118" y="2356297"/>
            <a:ext cx="7993425" cy="10872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Овал 83">
            <a:extLst>
              <a:ext uri="{FF2B5EF4-FFF2-40B4-BE49-F238E27FC236}">
                <a16:creationId xmlns:a16="http://schemas.microsoft.com/office/drawing/2014/main" id="{D2A6B7B1-9DC9-48EA-A61A-430CB43B9001}"/>
              </a:ext>
            </a:extLst>
          </p:cNvPr>
          <p:cNvSpPr/>
          <p:nvPr/>
        </p:nvSpPr>
        <p:spPr>
          <a:xfrm>
            <a:off x="-921778" y="1273511"/>
            <a:ext cx="4750378" cy="46006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C6E2280-55F5-4496-83EA-994282A2C56D}"/>
              </a:ext>
            </a:extLst>
          </p:cNvPr>
          <p:cNvSpPr/>
          <p:nvPr/>
        </p:nvSpPr>
        <p:spPr>
          <a:xfrm>
            <a:off x="-1198471" y="989815"/>
            <a:ext cx="5336236" cy="516807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12">
            <a:extLst>
              <a:ext uri="{FF2B5EF4-FFF2-40B4-BE49-F238E27FC236}">
                <a16:creationId xmlns:a16="http://schemas.microsoft.com/office/drawing/2014/main" id="{CB914FC4-F497-4D51-A4F8-A6725E9B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3403" y="2280876"/>
            <a:ext cx="4073087" cy="27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id="{72CB3CA4-68B9-47B1-A52E-4E1EEA371CB6}"/>
              </a:ext>
            </a:extLst>
          </p:cNvPr>
          <p:cNvSpPr/>
          <p:nvPr/>
        </p:nvSpPr>
        <p:spPr>
          <a:xfrm>
            <a:off x="2681824" y="4333781"/>
            <a:ext cx="1880786" cy="188078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AD14B30-008D-4F77-BDA0-1E0CF76AD2EA}"/>
              </a:ext>
            </a:extLst>
          </p:cNvPr>
          <p:cNvGrpSpPr/>
          <p:nvPr/>
        </p:nvGrpSpPr>
        <p:grpSpPr>
          <a:xfrm>
            <a:off x="2716650" y="4431672"/>
            <a:ext cx="1710723" cy="1656811"/>
            <a:chOff x="1130493" y="2794620"/>
            <a:chExt cx="2487053" cy="240867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CA75E2FE-578D-434D-945C-F6FC729C98B7}"/>
                </a:ext>
              </a:extLst>
            </p:cNvPr>
            <p:cNvSpPr/>
            <p:nvPr/>
          </p:nvSpPr>
          <p:spPr>
            <a:xfrm>
              <a:off x="1267019" y="2926843"/>
              <a:ext cx="2214003" cy="214423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35158B3A-3401-468F-A03B-9F6017748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587" y="3153525"/>
              <a:ext cx="1690866" cy="169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FC1C1295-91AC-4DA8-88DD-E4D9AA69D474}"/>
                </a:ext>
              </a:extLst>
            </p:cNvPr>
            <p:cNvSpPr/>
            <p:nvPr/>
          </p:nvSpPr>
          <p:spPr>
            <a:xfrm>
              <a:off x="1130493" y="2794620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105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9" grpId="0"/>
      <p:bldP spid="8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7423D4-D74B-42E4-B2AB-6E464DDFB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9"/>
          <a:stretch/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4DA52-99DE-4A9B-97C7-F22678ACCB1F}"/>
              </a:ext>
            </a:extLst>
          </p:cNvPr>
          <p:cNvSpPr txBox="1"/>
          <p:nvPr/>
        </p:nvSpPr>
        <p:spPr>
          <a:xfrm>
            <a:off x="4685398" y="2886076"/>
            <a:ext cx="61280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КОКОРЕВ </a:t>
            </a:r>
            <a:endParaRPr kumimoji="0" lang="ru-RU" sz="6600" b="1" i="0" u="none" strike="noStrike" kern="1200" cap="none" spc="6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0088F0-5E03-4632-AB32-7775407F2C7D}"/>
              </a:ext>
            </a:extLst>
          </p:cNvPr>
          <p:cNvSpPr txBox="1"/>
          <p:nvPr/>
        </p:nvSpPr>
        <p:spPr>
          <a:xfrm>
            <a:off x="4759298" y="2106759"/>
            <a:ext cx="7796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Александр Владимирович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38DF2-C84F-4659-AD89-52F8617B3868}"/>
              </a:ext>
            </a:extLst>
          </p:cNvPr>
          <p:cNvSpPr txBox="1"/>
          <p:nvPr/>
        </p:nvSpPr>
        <p:spPr>
          <a:xfrm>
            <a:off x="4684268" y="3983435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dirty="0">
                <a:solidFill>
                  <a:schemeClr val="bg1"/>
                </a:solidFill>
                <a:latin typeface="Calibri" panose="020F0502020204030204"/>
              </a:rPr>
              <a:t>Кандидат в мастера спорта, </a:t>
            </a:r>
            <a:r>
              <a:rPr lang="ru-RU" i="1" dirty="0" err="1">
                <a:solidFill>
                  <a:schemeClr val="bg1"/>
                </a:solidFill>
                <a:latin typeface="Calibri" panose="020F0502020204030204"/>
              </a:rPr>
              <a:t>айронмен</a:t>
            </a:r>
            <a:endParaRPr kumimoji="0" lang="ru-RU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4BDEAE3-8D90-4DE0-886B-8769F0842710}"/>
              </a:ext>
            </a:extLst>
          </p:cNvPr>
          <p:cNvCxnSpPr>
            <a:cxnSpLocks/>
          </p:cNvCxnSpPr>
          <p:nvPr/>
        </p:nvCxnSpPr>
        <p:spPr>
          <a:xfrm flipH="1">
            <a:off x="4459761" y="2"/>
            <a:ext cx="1" cy="685799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CDED06-B635-41D2-B24B-9089E0678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468" y="6032305"/>
            <a:ext cx="1566532" cy="788643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6D040626-CC47-4D99-A5A4-D3D545C3AB0E}"/>
              </a:ext>
            </a:extLst>
          </p:cNvPr>
          <p:cNvSpPr/>
          <p:nvPr/>
        </p:nvSpPr>
        <p:spPr>
          <a:xfrm>
            <a:off x="11467450" y="-1140765"/>
            <a:ext cx="4003105" cy="359685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D22B8D0-0E2A-4197-B895-8DF7C05A3B20}"/>
              </a:ext>
            </a:extLst>
          </p:cNvPr>
          <p:cNvSpPr/>
          <p:nvPr/>
        </p:nvSpPr>
        <p:spPr>
          <a:xfrm>
            <a:off x="10625468" y="-1797518"/>
            <a:ext cx="5687067" cy="510992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690C2F-990B-4F0A-9A53-2BCE69ACB0A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/>
          <a:stretch/>
        </p:blipFill>
        <p:spPr bwMode="auto">
          <a:xfrm flipH="1">
            <a:off x="-29633" y="0"/>
            <a:ext cx="44893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195A53-1840-41A5-BB86-3C6C64062A4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78" b="2174"/>
          <a:stretch/>
        </p:blipFill>
        <p:spPr bwMode="auto">
          <a:xfrm>
            <a:off x="-19166" y="11074"/>
            <a:ext cx="446284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9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1B46A-DE17-4E31-A5A4-2D66BDC208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/>
          <a:stretch/>
        </p:blipFill>
        <p:spPr bwMode="auto">
          <a:xfrm>
            <a:off x="8261684" y="-1"/>
            <a:ext cx="393031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F5189-FCEE-4F7A-83C7-B4B75212D0C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r="25881"/>
          <a:stretch/>
        </p:blipFill>
        <p:spPr bwMode="auto">
          <a:xfrm>
            <a:off x="5885033" y="-3"/>
            <a:ext cx="2919663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7BD16-78F1-43E0-9FDB-0B72339CF13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r="33838"/>
          <a:stretch/>
        </p:blipFill>
        <p:spPr bwMode="auto">
          <a:xfrm>
            <a:off x="2777540" y="-2"/>
            <a:ext cx="3107493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6BC67-BAC5-4661-8571-809DABA12E8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r="32251"/>
          <a:stretch/>
        </p:blipFill>
        <p:spPr bwMode="auto">
          <a:xfrm>
            <a:off x="-48208" y="-5"/>
            <a:ext cx="29196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3CF8B-7BA1-4B76-A806-A975CDD8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"/>
            <a:ext cx="12192000" cy="685799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80C637C-FC73-4A0F-858A-B4618398BCC1}"/>
              </a:ext>
            </a:extLst>
          </p:cNvPr>
          <p:cNvSpPr/>
          <p:nvPr/>
        </p:nvSpPr>
        <p:spPr>
          <a:xfrm>
            <a:off x="-48208" y="-15"/>
            <a:ext cx="12192000" cy="6858006"/>
          </a:xfrm>
          <a:prstGeom prst="rect">
            <a:avLst/>
          </a:prstGeom>
          <a:blipFill dpi="0" rotWithShape="1">
            <a:blip r:embed="rId7">
              <a:alphaModFix amt="37000"/>
            </a:blip>
            <a:srcRect/>
            <a:stretch>
              <a:fillRect l="-22000" t="-1605" r="-28000" b="-32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EDA977-692D-474C-8792-2661D52B891D}"/>
              </a:ext>
            </a:extLst>
          </p:cNvPr>
          <p:cNvSpPr/>
          <p:nvPr/>
        </p:nvSpPr>
        <p:spPr>
          <a:xfrm>
            <a:off x="-48208" y="2245895"/>
            <a:ext cx="12240208" cy="264562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18A724-7EEF-4BE9-BC1F-093BA6AD3BC6}"/>
              </a:ext>
            </a:extLst>
          </p:cNvPr>
          <p:cNvCxnSpPr>
            <a:cxnSpLocks/>
          </p:cNvCxnSpPr>
          <p:nvPr/>
        </p:nvCxnSpPr>
        <p:spPr>
          <a:xfrm>
            <a:off x="-96416" y="2231865"/>
            <a:ext cx="4779502" cy="140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67864FE-D901-4482-ABF5-DD1CD9B7A581}"/>
              </a:ext>
            </a:extLst>
          </p:cNvPr>
          <p:cNvCxnSpPr>
            <a:cxnSpLocks/>
          </p:cNvCxnSpPr>
          <p:nvPr/>
        </p:nvCxnSpPr>
        <p:spPr>
          <a:xfrm>
            <a:off x="-73504" y="4956803"/>
            <a:ext cx="12288416" cy="140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8A5480F-64B7-4450-B219-20E70EE6F610}"/>
              </a:ext>
            </a:extLst>
          </p:cNvPr>
          <p:cNvCxnSpPr>
            <a:cxnSpLocks/>
          </p:cNvCxnSpPr>
          <p:nvPr/>
        </p:nvCxnSpPr>
        <p:spPr>
          <a:xfrm flipV="1">
            <a:off x="7505711" y="2238876"/>
            <a:ext cx="5200724" cy="70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0A421DB-29CD-47E2-A30A-0EE74A0BC7B2}"/>
              </a:ext>
            </a:extLst>
          </p:cNvPr>
          <p:cNvGrpSpPr/>
          <p:nvPr/>
        </p:nvGrpSpPr>
        <p:grpSpPr>
          <a:xfrm>
            <a:off x="4827178" y="1041550"/>
            <a:ext cx="2549575" cy="2408676"/>
            <a:chOff x="513321" y="2628351"/>
            <a:chExt cx="2549575" cy="240867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01CD882-B94A-451A-9485-1FCE5773B9D9}"/>
                </a:ext>
              </a:extLst>
            </p:cNvPr>
            <p:cNvSpPr/>
            <p:nvPr/>
          </p:nvSpPr>
          <p:spPr>
            <a:xfrm>
              <a:off x="704801" y="2760573"/>
              <a:ext cx="2214003" cy="214423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A6678A6-9A4F-40C7-8298-C4998F42D785}"/>
                </a:ext>
              </a:extLst>
            </p:cNvPr>
            <p:cNvSpPr/>
            <p:nvPr/>
          </p:nvSpPr>
          <p:spPr>
            <a:xfrm>
              <a:off x="575843" y="2628351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D8BDC7D3-FFB1-417D-B8AC-F9FD4FFC1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21" y="3042111"/>
              <a:ext cx="2487053" cy="165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9D627D-B80C-4DCD-92F5-EC65D47601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2387"/>
          <a:stretch/>
        </p:blipFill>
        <p:spPr>
          <a:xfrm>
            <a:off x="4294513" y="3370054"/>
            <a:ext cx="4119821" cy="870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0EB29-7DC8-4B13-9A52-983DD8A5518A}"/>
              </a:ext>
            </a:extLst>
          </p:cNvPr>
          <p:cNvSpPr txBox="1"/>
          <p:nvPr/>
        </p:nvSpPr>
        <p:spPr>
          <a:xfrm>
            <a:off x="3571478" y="4161523"/>
            <a:ext cx="5754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</a:rPr>
              <a:t>ВИДЕО 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val="261403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1B46A-DE17-4E31-A5A4-2D66BDC208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/>
          <a:stretch/>
        </p:blipFill>
        <p:spPr bwMode="auto">
          <a:xfrm>
            <a:off x="8261684" y="-1"/>
            <a:ext cx="393031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F5189-FCEE-4F7A-83C7-B4B75212D0C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r="25881"/>
          <a:stretch/>
        </p:blipFill>
        <p:spPr bwMode="auto">
          <a:xfrm>
            <a:off x="5885033" y="-3"/>
            <a:ext cx="2919663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7BD16-78F1-43E0-9FDB-0B72339CF13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r="33838"/>
          <a:stretch/>
        </p:blipFill>
        <p:spPr bwMode="auto">
          <a:xfrm>
            <a:off x="2777540" y="-2"/>
            <a:ext cx="3107493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6BC67-BAC5-4661-8571-809DABA12E8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r="32251"/>
          <a:stretch/>
        </p:blipFill>
        <p:spPr bwMode="auto">
          <a:xfrm>
            <a:off x="-48208" y="-5"/>
            <a:ext cx="29196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3CF8B-7BA1-4B76-A806-A975CDD8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"/>
            <a:ext cx="12192000" cy="685799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80C637C-FC73-4A0F-858A-B4618398BCC1}"/>
              </a:ext>
            </a:extLst>
          </p:cNvPr>
          <p:cNvSpPr/>
          <p:nvPr/>
        </p:nvSpPr>
        <p:spPr>
          <a:xfrm>
            <a:off x="-48208" y="-15"/>
            <a:ext cx="12192000" cy="6858006"/>
          </a:xfrm>
          <a:prstGeom prst="rect">
            <a:avLst/>
          </a:prstGeom>
          <a:blipFill dpi="0" rotWithShape="1">
            <a:blip r:embed="rId7">
              <a:alphaModFix amt="37000"/>
            </a:blip>
            <a:srcRect/>
            <a:stretch>
              <a:fillRect l="-22000" t="-1605" r="-28000" b="-32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EDA977-692D-474C-8792-2661D52B891D}"/>
              </a:ext>
            </a:extLst>
          </p:cNvPr>
          <p:cNvSpPr/>
          <p:nvPr/>
        </p:nvSpPr>
        <p:spPr>
          <a:xfrm>
            <a:off x="-48208" y="2245895"/>
            <a:ext cx="12240208" cy="264562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18A724-7EEF-4BE9-BC1F-093BA6AD3BC6}"/>
              </a:ext>
            </a:extLst>
          </p:cNvPr>
          <p:cNvCxnSpPr>
            <a:cxnSpLocks/>
          </p:cNvCxnSpPr>
          <p:nvPr/>
        </p:nvCxnSpPr>
        <p:spPr>
          <a:xfrm>
            <a:off x="-96416" y="2231865"/>
            <a:ext cx="4779502" cy="140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67864FE-D901-4482-ABF5-DD1CD9B7A581}"/>
              </a:ext>
            </a:extLst>
          </p:cNvPr>
          <p:cNvCxnSpPr>
            <a:cxnSpLocks/>
          </p:cNvCxnSpPr>
          <p:nvPr/>
        </p:nvCxnSpPr>
        <p:spPr>
          <a:xfrm>
            <a:off x="-73504" y="4956803"/>
            <a:ext cx="12288416" cy="140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8A5480F-64B7-4450-B219-20E70EE6F610}"/>
              </a:ext>
            </a:extLst>
          </p:cNvPr>
          <p:cNvCxnSpPr>
            <a:cxnSpLocks/>
          </p:cNvCxnSpPr>
          <p:nvPr/>
        </p:nvCxnSpPr>
        <p:spPr>
          <a:xfrm flipV="1">
            <a:off x="7505711" y="2238876"/>
            <a:ext cx="5200724" cy="70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0A421DB-29CD-47E2-A30A-0EE74A0BC7B2}"/>
              </a:ext>
            </a:extLst>
          </p:cNvPr>
          <p:cNvGrpSpPr/>
          <p:nvPr/>
        </p:nvGrpSpPr>
        <p:grpSpPr>
          <a:xfrm>
            <a:off x="4827178" y="1041550"/>
            <a:ext cx="2549575" cy="2408676"/>
            <a:chOff x="513321" y="2628351"/>
            <a:chExt cx="2549575" cy="240867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01CD882-B94A-451A-9485-1FCE5773B9D9}"/>
                </a:ext>
              </a:extLst>
            </p:cNvPr>
            <p:cNvSpPr/>
            <p:nvPr/>
          </p:nvSpPr>
          <p:spPr>
            <a:xfrm>
              <a:off x="704801" y="2760573"/>
              <a:ext cx="2214003" cy="214423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A6678A6-9A4F-40C7-8298-C4998F42D785}"/>
                </a:ext>
              </a:extLst>
            </p:cNvPr>
            <p:cNvSpPr/>
            <p:nvPr/>
          </p:nvSpPr>
          <p:spPr>
            <a:xfrm>
              <a:off x="575843" y="2628351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D8BDC7D3-FFB1-417D-B8AC-F9FD4FFC1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21" y="3042111"/>
              <a:ext cx="2487053" cy="165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9D627D-B80C-4DCD-92F5-EC65D47601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2387"/>
          <a:stretch/>
        </p:blipFill>
        <p:spPr>
          <a:xfrm>
            <a:off x="4294513" y="3370054"/>
            <a:ext cx="4119821" cy="870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0EB29-7DC8-4B13-9A52-983DD8A5518A}"/>
              </a:ext>
            </a:extLst>
          </p:cNvPr>
          <p:cNvSpPr txBox="1"/>
          <p:nvPr/>
        </p:nvSpPr>
        <p:spPr>
          <a:xfrm>
            <a:off x="5018658" y="4174125"/>
            <a:ext cx="27959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white"/>
                </a:solidFill>
                <a:latin typeface="Calibri" panose="020F0502020204030204"/>
              </a:rPr>
              <a:t>ВОПРОСЫ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91728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D70E875-6126-48A9-A60C-CE51CA8E4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DD0A70-25E9-4F40-999E-1A6F51BE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DAC716A-FECD-45A1-B1C7-839C4C38F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4"/>
          <a:stretch/>
        </p:blipFill>
        <p:spPr>
          <a:xfrm>
            <a:off x="-5763694" y="1689929"/>
            <a:ext cx="4222759" cy="5462489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BEA44AC4-6C00-40D2-BA31-E2BB3DFC4BA2}"/>
              </a:ext>
            </a:extLst>
          </p:cNvPr>
          <p:cNvCxnSpPr>
            <a:cxnSpLocks/>
          </p:cNvCxnSpPr>
          <p:nvPr/>
        </p:nvCxnSpPr>
        <p:spPr>
          <a:xfrm flipV="1">
            <a:off x="4050811" y="4546050"/>
            <a:ext cx="8096732" cy="149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Овал 83">
            <a:extLst>
              <a:ext uri="{FF2B5EF4-FFF2-40B4-BE49-F238E27FC236}">
                <a16:creationId xmlns:a16="http://schemas.microsoft.com/office/drawing/2014/main" id="{D2A6B7B1-9DC9-48EA-A61A-430CB43B9001}"/>
              </a:ext>
            </a:extLst>
          </p:cNvPr>
          <p:cNvSpPr/>
          <p:nvPr/>
        </p:nvSpPr>
        <p:spPr>
          <a:xfrm>
            <a:off x="-921778" y="1273511"/>
            <a:ext cx="4750378" cy="46006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C6E2280-55F5-4496-83EA-994282A2C56D}"/>
              </a:ext>
            </a:extLst>
          </p:cNvPr>
          <p:cNvSpPr/>
          <p:nvPr/>
        </p:nvSpPr>
        <p:spPr>
          <a:xfrm>
            <a:off x="-1198471" y="989815"/>
            <a:ext cx="5336236" cy="516807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12">
            <a:extLst>
              <a:ext uri="{FF2B5EF4-FFF2-40B4-BE49-F238E27FC236}">
                <a16:creationId xmlns:a16="http://schemas.microsoft.com/office/drawing/2014/main" id="{CB914FC4-F497-4D51-A4F8-A6725E9B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8597" y="991256"/>
            <a:ext cx="4073087" cy="27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id="{72CB3CA4-68B9-47B1-A52E-4E1EEA371CB6}"/>
              </a:ext>
            </a:extLst>
          </p:cNvPr>
          <p:cNvSpPr/>
          <p:nvPr/>
        </p:nvSpPr>
        <p:spPr>
          <a:xfrm>
            <a:off x="2681824" y="4333781"/>
            <a:ext cx="1880786" cy="188078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AD14B30-008D-4F77-BDA0-1E0CF76AD2EA}"/>
              </a:ext>
            </a:extLst>
          </p:cNvPr>
          <p:cNvGrpSpPr/>
          <p:nvPr/>
        </p:nvGrpSpPr>
        <p:grpSpPr>
          <a:xfrm>
            <a:off x="598049" y="1689929"/>
            <a:ext cx="1710723" cy="1656811"/>
            <a:chOff x="1130493" y="2794620"/>
            <a:chExt cx="2487053" cy="240867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CA75E2FE-578D-434D-945C-F6FC729C98B7}"/>
                </a:ext>
              </a:extLst>
            </p:cNvPr>
            <p:cNvSpPr/>
            <p:nvPr/>
          </p:nvSpPr>
          <p:spPr>
            <a:xfrm>
              <a:off x="1267019" y="2926843"/>
              <a:ext cx="2214003" cy="214423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35158B3A-3401-468F-A03B-9F6017748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587" y="3153525"/>
              <a:ext cx="1690866" cy="169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FC1C1295-91AC-4DA8-88DD-E4D9AA69D474}"/>
                </a:ext>
              </a:extLst>
            </p:cNvPr>
            <p:cNvSpPr/>
            <p:nvPr/>
          </p:nvSpPr>
          <p:spPr>
            <a:xfrm>
              <a:off x="1130493" y="2794620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E22EFC-6511-4475-8577-E31C7DD4C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7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D70E875-6126-48A9-A60C-CE51CA8E4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DD0A70-25E9-4F40-999E-1A6F51BE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B6927-DAE6-48E4-9794-867151C92785}"/>
              </a:ext>
            </a:extLst>
          </p:cNvPr>
          <p:cNvSpPr txBox="1"/>
          <p:nvPr/>
        </p:nvSpPr>
        <p:spPr>
          <a:xfrm>
            <a:off x="4222759" y="2367170"/>
            <a:ext cx="79247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СПОРТИВНЫЙ ПУТЬ: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БЕГ – СМЫСЛ ЖИЗНИ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DAC716A-FECD-45A1-B1C7-839C4C38F5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4"/>
          <a:stretch/>
        </p:blipFill>
        <p:spPr>
          <a:xfrm>
            <a:off x="-5763694" y="1689929"/>
            <a:ext cx="4222759" cy="5462489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BEA44AC4-6C00-40D2-BA31-E2BB3DFC4BA2}"/>
              </a:ext>
            </a:extLst>
          </p:cNvPr>
          <p:cNvCxnSpPr>
            <a:cxnSpLocks/>
          </p:cNvCxnSpPr>
          <p:nvPr/>
        </p:nvCxnSpPr>
        <p:spPr>
          <a:xfrm flipV="1">
            <a:off x="4050811" y="4546050"/>
            <a:ext cx="8096732" cy="149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E1CE2C02-8A0D-42BA-B017-E4AEECDEE5A1}"/>
              </a:ext>
            </a:extLst>
          </p:cNvPr>
          <p:cNvCxnSpPr>
            <a:cxnSpLocks/>
          </p:cNvCxnSpPr>
          <p:nvPr/>
        </p:nvCxnSpPr>
        <p:spPr>
          <a:xfrm>
            <a:off x="4154118" y="2356297"/>
            <a:ext cx="7993425" cy="10872"/>
          </a:xfrm>
          <a:prstGeom prst="line">
            <a:avLst/>
          </a:prstGeom>
          <a:ln w="19050">
            <a:solidFill>
              <a:schemeClr val="bg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Овал 83">
            <a:extLst>
              <a:ext uri="{FF2B5EF4-FFF2-40B4-BE49-F238E27FC236}">
                <a16:creationId xmlns:a16="http://schemas.microsoft.com/office/drawing/2014/main" id="{D2A6B7B1-9DC9-48EA-A61A-430CB43B9001}"/>
              </a:ext>
            </a:extLst>
          </p:cNvPr>
          <p:cNvSpPr/>
          <p:nvPr/>
        </p:nvSpPr>
        <p:spPr>
          <a:xfrm>
            <a:off x="-921778" y="1273511"/>
            <a:ext cx="4750378" cy="46006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7C6E2280-55F5-4496-83EA-994282A2C56D}"/>
              </a:ext>
            </a:extLst>
          </p:cNvPr>
          <p:cNvSpPr/>
          <p:nvPr/>
        </p:nvSpPr>
        <p:spPr>
          <a:xfrm>
            <a:off x="-1198471" y="989815"/>
            <a:ext cx="5336236" cy="516807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6" name="Picture 12">
            <a:extLst>
              <a:ext uri="{FF2B5EF4-FFF2-40B4-BE49-F238E27FC236}">
                <a16:creationId xmlns:a16="http://schemas.microsoft.com/office/drawing/2014/main" id="{CB914FC4-F497-4D51-A4F8-A6725E9B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3403" y="2280876"/>
            <a:ext cx="4073087" cy="271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Овал 75">
            <a:extLst>
              <a:ext uri="{FF2B5EF4-FFF2-40B4-BE49-F238E27FC236}">
                <a16:creationId xmlns:a16="http://schemas.microsoft.com/office/drawing/2014/main" id="{72CB3CA4-68B9-47B1-A52E-4E1EEA371CB6}"/>
              </a:ext>
            </a:extLst>
          </p:cNvPr>
          <p:cNvSpPr/>
          <p:nvPr/>
        </p:nvSpPr>
        <p:spPr>
          <a:xfrm>
            <a:off x="2681824" y="4333781"/>
            <a:ext cx="1880786" cy="188078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BAD14B30-008D-4F77-BDA0-1E0CF76AD2EA}"/>
              </a:ext>
            </a:extLst>
          </p:cNvPr>
          <p:cNvGrpSpPr/>
          <p:nvPr/>
        </p:nvGrpSpPr>
        <p:grpSpPr>
          <a:xfrm>
            <a:off x="2716650" y="4431672"/>
            <a:ext cx="1710723" cy="1656811"/>
            <a:chOff x="1130493" y="2794620"/>
            <a:chExt cx="2487053" cy="2408676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CA75E2FE-578D-434D-945C-F6FC729C98B7}"/>
                </a:ext>
              </a:extLst>
            </p:cNvPr>
            <p:cNvSpPr/>
            <p:nvPr/>
          </p:nvSpPr>
          <p:spPr>
            <a:xfrm>
              <a:off x="1267019" y="2926843"/>
              <a:ext cx="2214003" cy="214423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9" name="Picture 6">
              <a:extLst>
                <a:ext uri="{FF2B5EF4-FFF2-40B4-BE49-F238E27FC236}">
                  <a16:creationId xmlns:a16="http://schemas.microsoft.com/office/drawing/2014/main" id="{35158B3A-3401-468F-A03B-9F6017748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587" y="3153525"/>
              <a:ext cx="1690866" cy="169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FC1C1295-91AC-4DA8-88DD-E4D9AA69D474}"/>
                </a:ext>
              </a:extLst>
            </p:cNvPr>
            <p:cNvSpPr/>
            <p:nvPr/>
          </p:nvSpPr>
          <p:spPr>
            <a:xfrm>
              <a:off x="1130493" y="2794620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FEC45FE-85E9-4FC3-8C0A-E19C2BBFA429}"/>
              </a:ext>
            </a:extLst>
          </p:cNvPr>
          <p:cNvSpPr txBox="1"/>
          <p:nvPr/>
        </p:nvSpPr>
        <p:spPr>
          <a:xfrm>
            <a:off x="5744562" y="4561035"/>
            <a:ext cx="481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>
                <a:solidFill>
                  <a:prstClr val="white"/>
                </a:solidFill>
                <a:latin typeface="Bahnschrift SemiBold SemiConden" panose="020B0502040204020203" pitchFamily="34" charset="0"/>
              </a:rPr>
              <a:t>СПАСИБО ЗА ВНИМАНИЕ!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92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расота легкой атлетики _ Великий Усейн Болт _ От побед до поражений">
            <a:hlinkClick r:id="" action="ppaction://media"/>
            <a:extLst>
              <a:ext uri="{FF2B5EF4-FFF2-40B4-BE49-F238E27FC236}">
                <a16:creationId xmlns:a16="http://schemas.microsoft.com/office/drawing/2014/main" id="{F6ABDCDB-BFB2-4ECB-9B13-D63EB9BDDB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698" end="84665.2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766"/>
            <a:ext cx="12225504" cy="687684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AB48316-9C9C-41DB-9F04-1B0A30E98FEF}"/>
              </a:ext>
            </a:extLst>
          </p:cNvPr>
          <p:cNvSpPr/>
          <p:nvPr/>
        </p:nvSpPr>
        <p:spPr>
          <a:xfrm>
            <a:off x="0" y="-36550"/>
            <a:ext cx="12225504" cy="688376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8EDCE77-3101-4716-BCBC-68A69897DA0A}"/>
              </a:ext>
            </a:extLst>
          </p:cNvPr>
          <p:cNvSpPr txBox="1"/>
          <p:nvPr/>
        </p:nvSpPr>
        <p:spPr>
          <a:xfrm>
            <a:off x="400246" y="245177"/>
            <a:ext cx="38188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30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ПРОГРАММА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F87ED09-055B-4E9E-A962-4925FB1FDDB2}"/>
              </a:ext>
            </a:extLst>
          </p:cNvPr>
          <p:cNvSpPr/>
          <p:nvPr/>
        </p:nvSpPr>
        <p:spPr>
          <a:xfrm>
            <a:off x="1218394" y="1423244"/>
            <a:ext cx="8245642" cy="962526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59BF0313-78EA-47A8-9EE9-D197EB2898CC}"/>
              </a:ext>
            </a:extLst>
          </p:cNvPr>
          <p:cNvSpPr/>
          <p:nvPr/>
        </p:nvSpPr>
        <p:spPr>
          <a:xfrm>
            <a:off x="339090" y="1285561"/>
            <a:ext cx="1230025" cy="12300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студент, образование, высшее, обучение значок">
            <a:extLst>
              <a:ext uri="{FF2B5EF4-FFF2-40B4-BE49-F238E27FC236}">
                <a16:creationId xmlns:a16="http://schemas.microsoft.com/office/drawing/2014/main" id="{0F2A57B1-32D9-4122-B332-CDB0C33A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5" y="1427108"/>
            <a:ext cx="1087745" cy="10877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FB6E472-7840-4235-9712-E70D7D1A09CF}"/>
              </a:ext>
            </a:extLst>
          </p:cNvPr>
          <p:cNvSpPr/>
          <p:nvPr/>
        </p:nvSpPr>
        <p:spPr>
          <a:xfrm>
            <a:off x="1218394" y="3544279"/>
            <a:ext cx="8245642" cy="962526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9CF0BD8-19FC-4907-A926-BB9F71ABC6C9}"/>
              </a:ext>
            </a:extLst>
          </p:cNvPr>
          <p:cNvSpPr/>
          <p:nvPr/>
        </p:nvSpPr>
        <p:spPr>
          <a:xfrm>
            <a:off x="382752" y="3386467"/>
            <a:ext cx="1230025" cy="12300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ключ, клавиатура, образования, дипломная значок">
            <a:extLst>
              <a:ext uri="{FF2B5EF4-FFF2-40B4-BE49-F238E27FC236}">
                <a16:creationId xmlns:a16="http://schemas.microsoft.com/office/drawing/2014/main" id="{99CC949F-F00C-4EFC-AF8D-B6E895EB9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4" y="354427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51CACE4-38F7-44B1-9B3A-78F4304018BE}"/>
              </a:ext>
            </a:extLst>
          </p:cNvPr>
          <p:cNvSpPr/>
          <p:nvPr/>
        </p:nvSpPr>
        <p:spPr>
          <a:xfrm>
            <a:off x="1218394" y="5473991"/>
            <a:ext cx="8245642" cy="962526"/>
          </a:xfrm>
          <a:prstGeom prst="rect">
            <a:avLst/>
          </a:prstGeom>
          <a:solidFill>
            <a:schemeClr val="tx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CC7994CB-E041-4614-B019-0CA3AF4960FB}"/>
              </a:ext>
            </a:extLst>
          </p:cNvPr>
          <p:cNvSpPr/>
          <p:nvPr/>
        </p:nvSpPr>
        <p:spPr>
          <a:xfrm>
            <a:off x="382752" y="5316179"/>
            <a:ext cx="1230025" cy="12300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книги, ручки, еда, образование значок">
            <a:extLst>
              <a:ext uri="{FF2B5EF4-FFF2-40B4-BE49-F238E27FC236}">
                <a16:creationId xmlns:a16="http://schemas.microsoft.com/office/drawing/2014/main" id="{69B3BF46-0762-4FFD-B886-8A5D1C9A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4" y="5337954"/>
            <a:ext cx="1058779" cy="10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1E90F91-1301-4D5F-B9EC-D580CE31E8AB}"/>
              </a:ext>
            </a:extLst>
          </p:cNvPr>
          <p:cNvSpPr txBox="1"/>
          <p:nvPr/>
        </p:nvSpPr>
        <p:spPr>
          <a:xfrm>
            <a:off x="1627260" y="1485074"/>
            <a:ext cx="787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ПРЕДСТАВЛЕНИЯ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СПИКЕРОВ ИНТЕНСИВА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C0DDB5-2BCC-4FA6-90D9-CE41376D0A4D}"/>
              </a:ext>
            </a:extLst>
          </p:cNvPr>
          <p:cNvSpPr txBox="1"/>
          <p:nvPr/>
        </p:nvSpPr>
        <p:spPr>
          <a:xfrm>
            <a:off x="1770589" y="3785612"/>
            <a:ext cx="787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ВИДЕО МАСТЕР-КЛАСС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73B2857-5F9E-47A2-A809-0B96447E7133}"/>
              </a:ext>
            </a:extLst>
          </p:cNvPr>
          <p:cNvSpPr txBox="1"/>
          <p:nvPr/>
        </p:nvSpPr>
        <p:spPr>
          <a:xfrm>
            <a:off x="1698399" y="5745952"/>
            <a:ext cx="7872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ДИСКУССИЯ СО СПИКЕРАМИ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873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41" grpId="0"/>
      <p:bldP spid="44" grpId="0" animBg="1"/>
      <p:bldP spid="48" grpId="0" animBg="1"/>
      <p:bldP spid="46" grpId="0" animBg="1"/>
      <p:bldP spid="51" grpId="0" animBg="1"/>
      <p:bldP spid="54" grpId="0" animBg="1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0D70E875-6126-48A9-A60C-CE51CA8E4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3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DD0A70-25E9-4F40-999E-1A6F51BE6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7A6F5-337E-4A7C-8DA4-2B7918A19A14}"/>
              </a:ext>
            </a:extLst>
          </p:cNvPr>
          <p:cNvSpPr txBox="1"/>
          <p:nvPr/>
        </p:nvSpPr>
        <p:spPr>
          <a:xfrm>
            <a:off x="3353563" y="1369429"/>
            <a:ext cx="3514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Calibri" panose="020F0502020204030204" pitchFamily="34" charset="0"/>
                <a:cs typeface="+mn-cs"/>
              </a:rPr>
              <a:t>КАФЕДРА ФИЗИЧЕСКОЙ КУЛЬТУРЫ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B6927-DAE6-48E4-9794-867151C92785}"/>
              </a:ext>
            </a:extLst>
          </p:cNvPr>
          <p:cNvSpPr txBox="1"/>
          <p:nvPr/>
        </p:nvSpPr>
        <p:spPr>
          <a:xfrm>
            <a:off x="4316200" y="2427364"/>
            <a:ext cx="74754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СПОРТИВНЫЙ ПУТЬ: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1953C0C8-B2B4-4D3A-8715-0C63A5CF1E93}"/>
              </a:ext>
            </a:extLst>
          </p:cNvPr>
          <p:cNvCxnSpPr>
            <a:cxnSpLocks/>
          </p:cNvCxnSpPr>
          <p:nvPr/>
        </p:nvCxnSpPr>
        <p:spPr>
          <a:xfrm>
            <a:off x="0" y="4344348"/>
            <a:ext cx="11151519" cy="495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F638CD39-A909-47CC-BD99-4A12C571064F}"/>
              </a:ext>
            </a:extLst>
          </p:cNvPr>
          <p:cNvCxnSpPr>
            <a:cxnSpLocks/>
          </p:cNvCxnSpPr>
          <p:nvPr/>
        </p:nvCxnSpPr>
        <p:spPr>
          <a:xfrm flipV="1">
            <a:off x="3657600" y="2427363"/>
            <a:ext cx="7493919" cy="2805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Picture 12">
            <a:extLst>
              <a:ext uri="{FF2B5EF4-FFF2-40B4-BE49-F238E27FC236}">
                <a16:creationId xmlns:a16="http://schemas.microsoft.com/office/drawing/2014/main" id="{6094E981-9D6B-4D47-915F-0200BF7D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18" y="1386969"/>
            <a:ext cx="4265400" cy="28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FCB8637-2C5F-4500-AAE3-92D4EF25DFAF}"/>
              </a:ext>
            </a:extLst>
          </p:cNvPr>
          <p:cNvSpPr txBox="1"/>
          <p:nvPr/>
        </p:nvSpPr>
        <p:spPr>
          <a:xfrm>
            <a:off x="2336325" y="1685256"/>
            <a:ext cx="4092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FF0000"/>
                </a:solidFill>
                <a:latin typeface="Bahnschrift SemiBold SemiConden" panose="020B0502040204020203" pitchFamily="34" charset="0"/>
              </a:rPr>
              <a:t>                            </a:t>
            </a:r>
            <a:r>
              <a:rPr lang="ru-RU" sz="3200" b="1" dirty="0">
                <a:solidFill>
                  <a:srgbClr val="128C91"/>
                </a:solidFill>
                <a:latin typeface="Bahnschrift SemiBold SemiConden" panose="020B0502040204020203" pitchFamily="34" charset="0"/>
              </a:rPr>
              <a:t>СПбГЭУ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128C91"/>
              </a:solidFill>
              <a:effectLst/>
              <a:uLnTx/>
              <a:uFillTx/>
              <a:latin typeface="Bahnschrift SemiBold SemiConden" panose="020B0502040204020203" pitchFamily="34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430430-E1EA-4D36-9B86-88405AFD5659}"/>
              </a:ext>
            </a:extLst>
          </p:cNvPr>
          <p:cNvSpPr txBox="1"/>
          <p:nvPr/>
        </p:nvSpPr>
        <p:spPr>
          <a:xfrm>
            <a:off x="4578041" y="3020908"/>
            <a:ext cx="7213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бе</a:t>
            </a:r>
            <a:r>
              <a:rPr lang="ru-RU" sz="8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г</a:t>
            </a:r>
            <a:r>
              <a:rPr kumimoji="0" lang="ru-RU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stral" panose="03090702030407020403" pitchFamily="66" charset="0"/>
              </a:rPr>
              <a:t> – смысл жизни</a:t>
            </a:r>
          </a:p>
        </p:txBody>
      </p:sp>
    </p:spTree>
    <p:extLst>
      <p:ext uri="{BB962C8B-B14F-4D97-AF65-F5344CB8AC3E}">
        <p14:creationId xmlns:p14="http://schemas.microsoft.com/office/powerpoint/2010/main" val="686070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BECE2021-B389-4582-8E56-EF5F4977D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0"/>
          <a:stretch/>
        </p:blipFill>
        <p:spPr bwMode="auto">
          <a:xfrm rot="5400000">
            <a:off x="2646465" y="-2687532"/>
            <a:ext cx="689906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7B2FF-33A8-4621-AC15-F4B17F09CC7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41067"/>
            <a:ext cx="4700337" cy="69321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22A381F3-0719-4369-AA19-00DE9C0D3D24}"/>
              </a:ext>
            </a:extLst>
          </p:cNvPr>
          <p:cNvCxnSpPr>
            <a:cxnSpLocks/>
          </p:cNvCxnSpPr>
          <p:nvPr/>
        </p:nvCxnSpPr>
        <p:spPr>
          <a:xfrm flipH="1">
            <a:off x="4700337" y="-74109"/>
            <a:ext cx="1" cy="696515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D5D02E-021F-499E-ADF3-8ADDEFB96AF6}"/>
              </a:ext>
            </a:extLst>
          </p:cNvPr>
          <p:cNvSpPr txBox="1"/>
          <p:nvPr/>
        </p:nvSpPr>
        <p:spPr>
          <a:xfrm>
            <a:off x="4793263" y="3175883"/>
            <a:ext cx="413884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ГРИГОРЬЕВ </a:t>
            </a:r>
            <a:endParaRPr kumimoji="0" lang="ru-RU" sz="6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A5770C-60ED-4B87-8CFB-CDD12ECCBCB2}"/>
              </a:ext>
            </a:extLst>
          </p:cNvPr>
          <p:cNvSpPr txBox="1"/>
          <p:nvPr/>
        </p:nvSpPr>
        <p:spPr>
          <a:xfrm>
            <a:off x="4788575" y="2503172"/>
            <a:ext cx="7315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Валерий Иванович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668790-1596-4286-9F1E-24352A222C87}"/>
              </a:ext>
            </a:extLst>
          </p:cNvPr>
          <p:cNvSpPr txBox="1"/>
          <p:nvPr/>
        </p:nvSpPr>
        <p:spPr>
          <a:xfrm>
            <a:off x="4876814" y="4074713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</a:rPr>
              <a:t>Профессор, доктор педагогических наук, заслуженный работник физической культуры РФ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6C1E4F-C326-4B30-AE40-69911875B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5468" y="6032305"/>
            <a:ext cx="1566532" cy="788643"/>
          </a:xfrm>
          <a:prstGeom prst="rect">
            <a:avLst/>
          </a:prstGeom>
        </p:spPr>
      </p:pic>
      <p:sp>
        <p:nvSpPr>
          <p:cNvPr id="37" name="Овал 36">
            <a:extLst>
              <a:ext uri="{FF2B5EF4-FFF2-40B4-BE49-F238E27FC236}">
                <a16:creationId xmlns:a16="http://schemas.microsoft.com/office/drawing/2014/main" id="{7121033C-6191-4D02-A58B-3108886D8855}"/>
              </a:ext>
            </a:extLst>
          </p:cNvPr>
          <p:cNvSpPr/>
          <p:nvPr/>
        </p:nvSpPr>
        <p:spPr>
          <a:xfrm>
            <a:off x="8782453" y="-2848829"/>
            <a:ext cx="4003105" cy="359685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3211DABA-B58C-44FE-B570-8E4225A5B069}"/>
              </a:ext>
            </a:extLst>
          </p:cNvPr>
          <p:cNvSpPr/>
          <p:nvPr/>
        </p:nvSpPr>
        <p:spPr>
          <a:xfrm>
            <a:off x="7940471" y="-3505582"/>
            <a:ext cx="5687067" cy="510992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586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1B46A-DE17-4E31-A5A4-2D66BDC2083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9"/>
          <a:stretch/>
        </p:blipFill>
        <p:spPr bwMode="auto">
          <a:xfrm>
            <a:off x="8261684" y="-1"/>
            <a:ext cx="3930316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F5189-FCEE-4F7A-83C7-B4B75212D0C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r="25881"/>
          <a:stretch/>
        </p:blipFill>
        <p:spPr bwMode="auto">
          <a:xfrm>
            <a:off x="5885033" y="-3"/>
            <a:ext cx="2919663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67BD16-78F1-43E0-9FDB-0B72339CF13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r="33838"/>
          <a:stretch/>
        </p:blipFill>
        <p:spPr bwMode="auto">
          <a:xfrm>
            <a:off x="2777540" y="-2"/>
            <a:ext cx="3107493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06BC67-BAC5-4661-8571-809DABA12E8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r="32251"/>
          <a:stretch/>
        </p:blipFill>
        <p:spPr bwMode="auto">
          <a:xfrm>
            <a:off x="-48208" y="-5"/>
            <a:ext cx="29196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C3CF8B-7BA1-4B76-A806-A975CDD88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8"/>
            <a:ext cx="12192000" cy="685799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80C637C-FC73-4A0F-858A-B4618398BCC1}"/>
              </a:ext>
            </a:extLst>
          </p:cNvPr>
          <p:cNvSpPr/>
          <p:nvPr/>
        </p:nvSpPr>
        <p:spPr>
          <a:xfrm>
            <a:off x="-48208" y="-15"/>
            <a:ext cx="12192000" cy="6858006"/>
          </a:xfrm>
          <a:prstGeom prst="rect">
            <a:avLst/>
          </a:prstGeom>
          <a:blipFill dpi="0" rotWithShape="1">
            <a:blip r:embed="rId7">
              <a:alphaModFix amt="37000"/>
            </a:blip>
            <a:srcRect/>
            <a:stretch>
              <a:fillRect l="-22000" t="-1605" r="-28000" b="-32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5EDA977-692D-474C-8792-2661D52B891D}"/>
              </a:ext>
            </a:extLst>
          </p:cNvPr>
          <p:cNvSpPr/>
          <p:nvPr/>
        </p:nvSpPr>
        <p:spPr>
          <a:xfrm>
            <a:off x="-48208" y="2245895"/>
            <a:ext cx="12240208" cy="2645620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418A724-7EEF-4BE9-BC1F-093BA6AD3BC6}"/>
              </a:ext>
            </a:extLst>
          </p:cNvPr>
          <p:cNvCxnSpPr>
            <a:cxnSpLocks/>
          </p:cNvCxnSpPr>
          <p:nvPr/>
        </p:nvCxnSpPr>
        <p:spPr>
          <a:xfrm>
            <a:off x="-96416" y="2231865"/>
            <a:ext cx="4779502" cy="1402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67864FE-D901-4482-ABF5-DD1CD9B7A581}"/>
              </a:ext>
            </a:extLst>
          </p:cNvPr>
          <p:cNvCxnSpPr>
            <a:cxnSpLocks/>
          </p:cNvCxnSpPr>
          <p:nvPr/>
        </p:nvCxnSpPr>
        <p:spPr>
          <a:xfrm>
            <a:off x="-73504" y="4956803"/>
            <a:ext cx="12288416" cy="1402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8A5480F-64B7-4450-B219-20E70EE6F610}"/>
              </a:ext>
            </a:extLst>
          </p:cNvPr>
          <p:cNvCxnSpPr>
            <a:cxnSpLocks/>
          </p:cNvCxnSpPr>
          <p:nvPr/>
        </p:nvCxnSpPr>
        <p:spPr>
          <a:xfrm flipV="1">
            <a:off x="7505711" y="2238876"/>
            <a:ext cx="5200724" cy="70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0A421DB-29CD-47E2-A30A-0EE74A0BC7B2}"/>
              </a:ext>
            </a:extLst>
          </p:cNvPr>
          <p:cNvGrpSpPr/>
          <p:nvPr/>
        </p:nvGrpSpPr>
        <p:grpSpPr>
          <a:xfrm>
            <a:off x="4827178" y="1041550"/>
            <a:ext cx="2549575" cy="2408676"/>
            <a:chOff x="513321" y="2628351"/>
            <a:chExt cx="2549575" cy="2408676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01CD882-B94A-451A-9485-1FCE5773B9D9}"/>
                </a:ext>
              </a:extLst>
            </p:cNvPr>
            <p:cNvSpPr/>
            <p:nvPr/>
          </p:nvSpPr>
          <p:spPr>
            <a:xfrm>
              <a:off x="704801" y="2760573"/>
              <a:ext cx="2214003" cy="2144231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BA6678A6-9A4F-40C7-8298-C4998F42D785}"/>
                </a:ext>
              </a:extLst>
            </p:cNvPr>
            <p:cNvSpPr/>
            <p:nvPr/>
          </p:nvSpPr>
          <p:spPr>
            <a:xfrm>
              <a:off x="575843" y="2628351"/>
              <a:ext cx="2487053" cy="240867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D8BDC7D3-FFB1-417D-B8AC-F9FD4FFC12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321" y="3042111"/>
              <a:ext cx="2487053" cy="165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9D627D-B80C-4DCD-92F5-EC65D47601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32387"/>
          <a:stretch/>
        </p:blipFill>
        <p:spPr>
          <a:xfrm>
            <a:off x="4294513" y="3370054"/>
            <a:ext cx="4119821" cy="87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900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AC241B34-0051-4868-84C2-DF83904AA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9"/>
          <a:stretch/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70CFDB-7D26-402A-8A32-1EB2F37D17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96575" cy="6857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FDFFEE6-B6AB-45D8-8AFB-DA39BDD54A9D}"/>
              </a:ext>
            </a:extLst>
          </p:cNvPr>
          <p:cNvCxnSpPr>
            <a:cxnSpLocks/>
          </p:cNvCxnSpPr>
          <p:nvPr/>
        </p:nvCxnSpPr>
        <p:spPr>
          <a:xfrm flipH="1">
            <a:off x="4828675" y="0"/>
            <a:ext cx="1" cy="685799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B75D99-F90A-4EFC-A87F-8A98D77BB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468" y="6032305"/>
            <a:ext cx="1566532" cy="788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7BE2BE-0238-4B8F-8A75-BADA8A795115}"/>
              </a:ext>
            </a:extLst>
          </p:cNvPr>
          <p:cNvSpPr txBox="1"/>
          <p:nvPr/>
        </p:nvSpPr>
        <p:spPr>
          <a:xfrm>
            <a:off x="5197667" y="2856473"/>
            <a:ext cx="34169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ТЮРИНА </a:t>
            </a:r>
            <a:endParaRPr kumimoji="0" lang="ru-RU" sz="6600" b="1" i="0" u="none" strike="noStrike" kern="1200" cap="none" spc="6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91866-B55B-4D36-B064-579B929C9668}"/>
              </a:ext>
            </a:extLst>
          </p:cNvPr>
          <p:cNvSpPr txBox="1"/>
          <p:nvPr/>
        </p:nvSpPr>
        <p:spPr>
          <a:xfrm>
            <a:off x="4916949" y="1754784"/>
            <a:ext cx="73151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Олеся Владимировна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C93C7-232B-4CD8-B336-E23FACD3BAD9}"/>
              </a:ext>
            </a:extLst>
          </p:cNvPr>
          <p:cNvSpPr txBox="1"/>
          <p:nvPr/>
        </p:nvSpPr>
        <p:spPr>
          <a:xfrm>
            <a:off x="4957027" y="4050450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Мастер спорта международного класса стипль-чез 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8F5DB5B-7996-4F2C-B138-F911669D432D}"/>
              </a:ext>
            </a:extLst>
          </p:cNvPr>
          <p:cNvSpPr/>
          <p:nvPr/>
        </p:nvSpPr>
        <p:spPr>
          <a:xfrm>
            <a:off x="11188768" y="-1603050"/>
            <a:ext cx="4003105" cy="359685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1CE094AE-1840-496B-BDB1-4CC04994D61D}"/>
              </a:ext>
            </a:extLst>
          </p:cNvPr>
          <p:cNvSpPr/>
          <p:nvPr/>
        </p:nvSpPr>
        <p:spPr>
          <a:xfrm>
            <a:off x="10346786" y="-2259803"/>
            <a:ext cx="5687067" cy="510992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E32BB2F-7A70-409C-9D2B-C6ABB578E622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15684" r="11500"/>
          <a:stretch/>
        </p:blipFill>
        <p:spPr bwMode="auto">
          <a:xfrm>
            <a:off x="40134" y="-4"/>
            <a:ext cx="4796575" cy="6820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90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69A404CB-41E7-45AE-8179-FCC0193882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0"/>
          <a:stretch/>
        </p:blipFill>
        <p:spPr bwMode="auto">
          <a:xfrm rot="5400000">
            <a:off x="2646465" y="-2687532"/>
            <a:ext cx="689906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304424-17F9-4783-8AE0-02C3DF23A6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1068"/>
            <a:ext cx="4604085" cy="6899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7569986F-C12E-413F-8FC9-6DC5E7264510}"/>
              </a:ext>
            </a:extLst>
          </p:cNvPr>
          <p:cNvCxnSpPr>
            <a:cxnSpLocks/>
          </p:cNvCxnSpPr>
          <p:nvPr/>
        </p:nvCxnSpPr>
        <p:spPr>
          <a:xfrm flipH="1">
            <a:off x="4604083" y="-41072"/>
            <a:ext cx="1" cy="685799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BDEC658-0BF2-4916-83BD-193FA08F8382}"/>
              </a:ext>
            </a:extLst>
          </p:cNvPr>
          <p:cNvSpPr txBox="1"/>
          <p:nvPr/>
        </p:nvSpPr>
        <p:spPr>
          <a:xfrm>
            <a:off x="4714394" y="2951305"/>
            <a:ext cx="50211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СТЕПАНОВА</a:t>
            </a:r>
            <a:endParaRPr kumimoji="0" lang="ru-RU" sz="6600" b="1" i="0" u="none" strike="noStrike" kern="1200" cap="none" spc="6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B5A9C-E2DE-4DA2-8206-CB67112AA8A9}"/>
              </a:ext>
            </a:extLst>
          </p:cNvPr>
          <p:cNvSpPr txBox="1"/>
          <p:nvPr/>
        </p:nvSpPr>
        <p:spPr>
          <a:xfrm>
            <a:off x="4830573" y="1997404"/>
            <a:ext cx="7796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Марина Вячеславовна 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E75FE-837F-4EBE-9331-8439612EDBE1}"/>
              </a:ext>
            </a:extLst>
          </p:cNvPr>
          <p:cNvSpPr txBox="1"/>
          <p:nvPr/>
        </p:nvSpPr>
        <p:spPr>
          <a:xfrm>
            <a:off x="4748478" y="3897868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Мастер спорта России в беге на 400 и 200 метров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59FE4D-2EB3-41C4-86E8-6412D39EA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468" y="6032305"/>
            <a:ext cx="1566532" cy="788643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5D65E56D-45D6-4E19-90D2-98380BF1964B}"/>
              </a:ext>
            </a:extLst>
          </p:cNvPr>
          <p:cNvSpPr/>
          <p:nvPr/>
        </p:nvSpPr>
        <p:spPr>
          <a:xfrm>
            <a:off x="8623916" y="-2910144"/>
            <a:ext cx="4003105" cy="359685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D39492D-3EC2-4F68-9B38-7CC90785154E}"/>
              </a:ext>
            </a:extLst>
          </p:cNvPr>
          <p:cNvSpPr/>
          <p:nvPr/>
        </p:nvSpPr>
        <p:spPr>
          <a:xfrm>
            <a:off x="7781934" y="-3566897"/>
            <a:ext cx="5687067" cy="510992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F5F5F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9D8B9E-8A47-4F0F-9E4A-4FDE7823FE8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r="37848"/>
          <a:stretch/>
        </p:blipFill>
        <p:spPr bwMode="auto">
          <a:xfrm>
            <a:off x="1" y="-60722"/>
            <a:ext cx="4596096" cy="6918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D032BF4-D338-4B54-BD12-23B7B9DB3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9"/>
          <a:stretch/>
        </p:blipFill>
        <p:spPr bwMode="auto">
          <a:xfrm rot="54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E25536-E188-456F-BD92-B07D4A388C3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17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84737-D86A-4E89-8544-FBD591B1BFB4}"/>
              </a:ext>
            </a:extLst>
          </p:cNvPr>
          <p:cNvSpPr txBox="1"/>
          <p:nvPr/>
        </p:nvSpPr>
        <p:spPr>
          <a:xfrm>
            <a:off x="4481622" y="3252654"/>
            <a:ext cx="61280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60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КАЗАНОВСКАЯ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E68EC-F79B-454A-9D77-FED5D6BB2EE5}"/>
              </a:ext>
            </a:extLst>
          </p:cNvPr>
          <p:cNvSpPr txBox="1"/>
          <p:nvPr/>
        </p:nvSpPr>
        <p:spPr>
          <a:xfrm>
            <a:off x="4491789" y="2597980"/>
            <a:ext cx="7796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t>Олеся Евгеньевна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F6E0FC-E74E-4704-93F9-9994BD93E5EC}"/>
              </a:ext>
            </a:extLst>
          </p:cNvPr>
          <p:cNvSpPr txBox="1"/>
          <p:nvPr/>
        </p:nvSpPr>
        <p:spPr>
          <a:xfrm>
            <a:off x="4562275" y="4184327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Мастер спорта России в прыжке в длину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31B7371-BD97-4EB7-A803-90560D982DAF}"/>
              </a:ext>
            </a:extLst>
          </p:cNvPr>
          <p:cNvCxnSpPr>
            <a:cxnSpLocks/>
          </p:cNvCxnSpPr>
          <p:nvPr/>
        </p:nvCxnSpPr>
        <p:spPr>
          <a:xfrm flipH="1">
            <a:off x="4459761" y="2"/>
            <a:ext cx="1" cy="685799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590AE7-A652-46E4-BBC4-5B0AD6E62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468" y="6032305"/>
            <a:ext cx="1566532" cy="788643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199723A-0B94-4D3C-9BEF-496AD95FF312}"/>
              </a:ext>
            </a:extLst>
          </p:cNvPr>
          <p:cNvSpPr/>
          <p:nvPr/>
        </p:nvSpPr>
        <p:spPr>
          <a:xfrm>
            <a:off x="11702486" y="656753"/>
            <a:ext cx="4003105" cy="3596856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C5B22C1-FB4C-4EA1-A779-AADCC3B906CF}"/>
              </a:ext>
            </a:extLst>
          </p:cNvPr>
          <p:cNvSpPr/>
          <p:nvPr/>
        </p:nvSpPr>
        <p:spPr>
          <a:xfrm>
            <a:off x="10860504" y="0"/>
            <a:ext cx="5687067" cy="510992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9663B4F6-CC6B-4ABF-9A47-C730DAACC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1EC2A9-A9B7-4CA8-8122-0AD8B3E93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5"/>
          <a:stretch/>
        </p:blipFill>
        <p:spPr>
          <a:xfrm>
            <a:off x="-48041" y="0"/>
            <a:ext cx="4491789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8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92F51E02-BDA5-491C-B548-A29CAA5EA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0"/>
          <a:stretch/>
        </p:blipFill>
        <p:spPr bwMode="auto">
          <a:xfrm rot="5400000">
            <a:off x="2646465" y="-2687532"/>
            <a:ext cx="6899069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6033EE-1C43-4DF9-A3B9-52B555E39510}"/>
              </a:ext>
            </a:extLst>
          </p:cNvPr>
          <p:cNvSpPr txBox="1"/>
          <p:nvPr/>
        </p:nvSpPr>
        <p:spPr>
          <a:xfrm>
            <a:off x="5133488" y="2947366"/>
            <a:ext cx="612804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600" b="1" spc="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ПШЕНИЦЫНА</a:t>
            </a:r>
            <a:endParaRPr kumimoji="0" lang="ru-RU" sz="6600" b="1" i="0" u="none" strike="noStrike" kern="1200" cap="none" spc="60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 Cond" panose="020B06060304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5BBA9D-0AB3-4B2D-97D2-CF640D8D2A0B}"/>
              </a:ext>
            </a:extLst>
          </p:cNvPr>
          <p:cNvSpPr txBox="1"/>
          <p:nvPr/>
        </p:nvSpPr>
        <p:spPr>
          <a:xfrm>
            <a:off x="5067839" y="2096051"/>
            <a:ext cx="7796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Medium Cond" panose="020B0606030402020204" pitchFamily="34" charset="0"/>
              </a:rPr>
              <a:t>Мария Сергеевна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94E18-2CDA-43B3-842D-A1A52CF041DF}"/>
              </a:ext>
            </a:extLst>
          </p:cNvPr>
          <p:cNvSpPr txBox="1"/>
          <p:nvPr/>
        </p:nvSpPr>
        <p:spPr>
          <a:xfrm>
            <a:off x="5133488" y="4042247"/>
            <a:ext cx="6264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</a:rPr>
              <a:t>Мастер спорта России в беге на 400 метров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00B9F5-BAD8-41D7-BBC3-9D355A9DC7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-32084"/>
            <a:ext cx="4892843" cy="6899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C67992D8-29CA-401F-898A-89E7E0EA9B41}"/>
              </a:ext>
            </a:extLst>
          </p:cNvPr>
          <p:cNvCxnSpPr>
            <a:cxnSpLocks/>
          </p:cNvCxnSpPr>
          <p:nvPr/>
        </p:nvCxnSpPr>
        <p:spPr>
          <a:xfrm flipH="1">
            <a:off x="4908858" y="-50047"/>
            <a:ext cx="1" cy="685799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54CA45-7CD3-4331-ADE1-50B086E2718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/>
          <a:stretch/>
        </p:blipFill>
        <p:spPr bwMode="auto">
          <a:xfrm>
            <a:off x="-32108" y="-50048"/>
            <a:ext cx="4892843" cy="6926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2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120</Words>
  <Application>Microsoft Office PowerPoint</Application>
  <PresentationFormat>Широкоэкранный</PresentationFormat>
  <Paragraphs>44</Paragraphs>
  <Slides>14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Bahnschrift SemiBold SemiConden</vt:lpstr>
      <vt:lpstr>Calibri</vt:lpstr>
      <vt:lpstr>Calibri Light</vt:lpstr>
      <vt:lpstr>Franklin Gothic Medium Cond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Kyltyry</dc:creator>
  <cp:lastModifiedBy> </cp:lastModifiedBy>
  <cp:revision>34</cp:revision>
  <dcterms:created xsi:type="dcterms:W3CDTF">2021-10-07T06:43:41Z</dcterms:created>
  <dcterms:modified xsi:type="dcterms:W3CDTF">2021-10-12T15:07:28Z</dcterms:modified>
</cp:coreProperties>
</file>